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0.30640000000000001</c:v>
                </c:pt>
                <c:pt idx="1">
                  <c:v>0.19850000000000001</c:v>
                </c:pt>
                <c:pt idx="2">
                  <c:v>0.17699999999999999</c:v>
                </c:pt>
                <c:pt idx="3">
                  <c:v>0.1862</c:v>
                </c:pt>
                <c:pt idx="4">
                  <c:v>0.47</c:v>
                </c:pt>
                <c:pt idx="5">
                  <c:v>0.22289999999999999</c:v>
                </c:pt>
                <c:pt idx="6">
                  <c:v>0.19339999999999999</c:v>
                </c:pt>
                <c:pt idx="7">
                  <c:v>0.24840000000000001</c:v>
                </c:pt>
                <c:pt idx="8">
                  <c:v>0.20269999999999999</c:v>
                </c:pt>
                <c:pt idx="9">
                  <c:v>0.2233</c:v>
                </c:pt>
                <c:pt idx="10">
                  <c:v>0.2475</c:v>
                </c:pt>
                <c:pt idx="11">
                  <c:v>0.32300000000000001</c:v>
                </c:pt>
                <c:pt idx="12">
                  <c:v>0.19980000000000001</c:v>
                </c:pt>
                <c:pt idx="13">
                  <c:v>0</c:v>
                </c:pt>
                <c:pt idx="14">
                  <c:v>0.2422</c:v>
                </c:pt>
                <c:pt idx="15">
                  <c:v>0.1537</c:v>
                </c:pt>
                <c:pt idx="16">
                  <c:v>0.17879999999999999</c:v>
                </c:pt>
                <c:pt idx="17">
                  <c:v>0.1741</c:v>
                </c:pt>
                <c:pt idx="18">
                  <c:v>0.15659999999999999</c:v>
                </c:pt>
                <c:pt idx="19">
                  <c:v>0.1386</c:v>
                </c:pt>
                <c:pt idx="20">
                  <c:v>0</c:v>
                </c:pt>
                <c:pt idx="21">
                  <c:v>0.25569999999999998</c:v>
                </c:pt>
                <c:pt idx="22">
                  <c:v>0.15620000000000001</c:v>
                </c:pt>
                <c:pt idx="23">
                  <c:v>0.2641</c:v>
                </c:pt>
                <c:pt idx="24">
                  <c:v>0.20169999999999999</c:v>
                </c:pt>
                <c:pt idx="25">
                  <c:v>0.18160000000000001</c:v>
                </c:pt>
                <c:pt idx="26">
                  <c:v>0.16919999999999999</c:v>
                </c:pt>
                <c:pt idx="27">
                  <c:v>0.27789999999999998</c:v>
                </c:pt>
                <c:pt idx="28">
                  <c:v>0.15640000000000001</c:v>
                </c:pt>
                <c:pt idx="29">
                  <c:v>0.1867</c:v>
                </c:pt>
                <c:pt idx="30">
                  <c:v>0.1734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01-4D23-9E03-F9441D835A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0.37169999999999997</c:v>
                </c:pt>
                <c:pt idx="3">
                  <c:v>1.0445</c:v>
                </c:pt>
                <c:pt idx="4">
                  <c:v>0.50049999999999994</c:v>
                </c:pt>
                <c:pt idx="5">
                  <c:v>0.33739999999999998</c:v>
                </c:pt>
                <c:pt idx="6">
                  <c:v>0</c:v>
                </c:pt>
                <c:pt idx="7">
                  <c:v>0</c:v>
                </c:pt>
                <c:pt idx="8">
                  <c:v>0.2646</c:v>
                </c:pt>
                <c:pt idx="9">
                  <c:v>0.41170000000000001</c:v>
                </c:pt>
                <c:pt idx="10">
                  <c:v>2.3395000000000001</c:v>
                </c:pt>
                <c:pt idx="11">
                  <c:v>0.39029999999999998</c:v>
                </c:pt>
                <c:pt idx="12">
                  <c:v>0.48909999999999998</c:v>
                </c:pt>
                <c:pt idx="13">
                  <c:v>0</c:v>
                </c:pt>
                <c:pt idx="14">
                  <c:v>0</c:v>
                </c:pt>
                <c:pt idx="15">
                  <c:v>0.30840000000000001</c:v>
                </c:pt>
                <c:pt idx="16">
                  <c:v>1.1216999999999999</c:v>
                </c:pt>
                <c:pt idx="17">
                  <c:v>0.30940000000000001</c:v>
                </c:pt>
                <c:pt idx="18">
                  <c:v>0</c:v>
                </c:pt>
                <c:pt idx="19">
                  <c:v>0</c:v>
                </c:pt>
                <c:pt idx="20">
                  <c:v>0.2387</c:v>
                </c:pt>
                <c:pt idx="21">
                  <c:v>0.30270000000000002</c:v>
                </c:pt>
                <c:pt idx="22">
                  <c:v>0.3039</c:v>
                </c:pt>
                <c:pt idx="23">
                  <c:v>0</c:v>
                </c:pt>
                <c:pt idx="24">
                  <c:v>0.35699999999999998</c:v>
                </c:pt>
                <c:pt idx="25">
                  <c:v>0.42820000000000003</c:v>
                </c:pt>
                <c:pt idx="26">
                  <c:v>0</c:v>
                </c:pt>
                <c:pt idx="27">
                  <c:v>0.5252</c:v>
                </c:pt>
                <c:pt idx="28">
                  <c:v>0</c:v>
                </c:pt>
                <c:pt idx="29">
                  <c:v>0</c:v>
                </c:pt>
                <c:pt idx="30">
                  <c:v>0.65400000000000003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01-4D23-9E03-F9441D835A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1.5256000000000001</c:v>
                </c:pt>
                <c:pt idx="1">
                  <c:v>2.4333999999999998</c:v>
                </c:pt>
                <c:pt idx="2">
                  <c:v>0.21329999999999999</c:v>
                </c:pt>
                <c:pt idx="3">
                  <c:v>0.29210000000000003</c:v>
                </c:pt>
                <c:pt idx="4">
                  <c:v>0.16850000000000001</c:v>
                </c:pt>
                <c:pt idx="5">
                  <c:v>0.2356</c:v>
                </c:pt>
                <c:pt idx="6">
                  <c:v>0.63919999999999999</c:v>
                </c:pt>
                <c:pt idx="7">
                  <c:v>0.17419999999999999</c:v>
                </c:pt>
                <c:pt idx="8">
                  <c:v>2.7839999999999998</c:v>
                </c:pt>
                <c:pt idx="9">
                  <c:v>0.30149999999999999</c:v>
                </c:pt>
                <c:pt idx="10">
                  <c:v>0.26490000000000002</c:v>
                </c:pt>
                <c:pt idx="11">
                  <c:v>0.19989999999999999</c:v>
                </c:pt>
                <c:pt idx="12">
                  <c:v>0.92849999999999999</c:v>
                </c:pt>
                <c:pt idx="13">
                  <c:v>0.2505</c:v>
                </c:pt>
                <c:pt idx="14">
                  <c:v>0.40060000000000001</c:v>
                </c:pt>
                <c:pt idx="15">
                  <c:v>0.31759999999999999</c:v>
                </c:pt>
                <c:pt idx="16">
                  <c:v>5.649</c:v>
                </c:pt>
                <c:pt idx="17">
                  <c:v>0.28000000000000003</c:v>
                </c:pt>
                <c:pt idx="18">
                  <c:v>0.19650000000000001</c:v>
                </c:pt>
                <c:pt idx="19">
                  <c:v>0.27</c:v>
                </c:pt>
                <c:pt idx="20">
                  <c:v>0.27829999999999999</c:v>
                </c:pt>
                <c:pt idx="21">
                  <c:v>1.9588000000000001</c:v>
                </c:pt>
                <c:pt idx="22">
                  <c:v>0.53510000000000002</c:v>
                </c:pt>
                <c:pt idx="23">
                  <c:v>0.19370000000000001</c:v>
                </c:pt>
                <c:pt idx="24">
                  <c:v>0.24529999999999999</c:v>
                </c:pt>
                <c:pt idx="25">
                  <c:v>0.1265</c:v>
                </c:pt>
                <c:pt idx="26">
                  <c:v>0.1993</c:v>
                </c:pt>
                <c:pt idx="27">
                  <c:v>0.78610000000000002</c:v>
                </c:pt>
                <c:pt idx="28">
                  <c:v>0.93710000000000004</c:v>
                </c:pt>
                <c:pt idx="29">
                  <c:v>1.8504</c:v>
                </c:pt>
                <c:pt idx="30">
                  <c:v>0.12379999999999999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01-4D23-9E03-F9441D835A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0.1221</c:v>
                </c:pt>
                <c:pt idx="1">
                  <c:v>0.1366</c:v>
                </c:pt>
                <c:pt idx="2">
                  <c:v>0.35870000000000002</c:v>
                </c:pt>
                <c:pt idx="3">
                  <c:v>0.12920000000000001</c:v>
                </c:pt>
                <c:pt idx="4">
                  <c:v>0.12759999999999999</c:v>
                </c:pt>
                <c:pt idx="5">
                  <c:v>0.15559999999999999</c:v>
                </c:pt>
                <c:pt idx="6">
                  <c:v>7.5300000000000006E-2</c:v>
                </c:pt>
                <c:pt idx="7">
                  <c:v>0.1159</c:v>
                </c:pt>
                <c:pt idx="8">
                  <c:v>0.17369999999999999</c:v>
                </c:pt>
                <c:pt idx="9">
                  <c:v>0.29799999999999999</c:v>
                </c:pt>
                <c:pt idx="10">
                  <c:v>0.1774</c:v>
                </c:pt>
                <c:pt idx="11">
                  <c:v>0.13439999999999999</c:v>
                </c:pt>
                <c:pt idx="12">
                  <c:v>1.3288</c:v>
                </c:pt>
                <c:pt idx="13">
                  <c:v>0.17319999999999999</c:v>
                </c:pt>
                <c:pt idx="14">
                  <c:v>0.1948</c:v>
                </c:pt>
                <c:pt idx="15">
                  <c:v>0.1797</c:v>
                </c:pt>
                <c:pt idx="16">
                  <c:v>0.2089</c:v>
                </c:pt>
                <c:pt idx="17">
                  <c:v>0.28799999999999998</c:v>
                </c:pt>
                <c:pt idx="18">
                  <c:v>0.1769</c:v>
                </c:pt>
                <c:pt idx="19">
                  <c:v>1.4786999999999999</c:v>
                </c:pt>
                <c:pt idx="20">
                  <c:v>0.27150000000000002</c:v>
                </c:pt>
                <c:pt idx="21">
                  <c:v>0.2384</c:v>
                </c:pt>
                <c:pt idx="22">
                  <c:v>0.2253</c:v>
                </c:pt>
                <c:pt idx="23">
                  <c:v>0.53190000000000004</c:v>
                </c:pt>
                <c:pt idx="24">
                  <c:v>0.2092</c:v>
                </c:pt>
                <c:pt idx="25">
                  <c:v>0.16320000000000001</c:v>
                </c:pt>
                <c:pt idx="26">
                  <c:v>1.01</c:v>
                </c:pt>
                <c:pt idx="27">
                  <c:v>0.10009999999999999</c:v>
                </c:pt>
                <c:pt idx="28">
                  <c:v>0.32850000000000001</c:v>
                </c:pt>
                <c:pt idx="29">
                  <c:v>0.23549999999999999</c:v>
                </c:pt>
                <c:pt idx="30">
                  <c:v>0.1198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601-4D23-9E03-F9441D835A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601-4D23-9E03-F9441D835A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687904"/>
        <c:axId val="50726256"/>
      </c:lineChart>
      <c:dateAx>
        <c:axId val="169687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26256"/>
        <c:crosses val="autoZero"/>
        <c:auto val="1"/>
        <c:lblOffset val="100"/>
        <c:baseTimeUnit val="days"/>
      </c:dateAx>
      <c:valAx>
        <c:axId val="5072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8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F18D4-F6C0-4241-901D-9CC44CFC6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2457CA-E229-4077-8548-82674CC131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08412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D1E26-F87A-4971-93F3-01A82223B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F5B72-BD30-473D-B681-503B83C37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76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20170805_152529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2017-08-05T15:25:29Z</dcterms:created>
  <dcterms:modified xsi:type="dcterms:W3CDTF">2017-08-05T15:25:32Z</dcterms:modified>
</cp:coreProperties>
</file>