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108B-4911-B10A-693BF354551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108B-4911-B10A-693BF354551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108B-4911-B10A-693BF354551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108B-4911-B10A-693BF354551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108B-4911-B10A-693BF35455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853312"/>
        <c:axId val="239931240"/>
      </c:lineChart>
      <c:catAx>
        <c:axId val="23485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31240"/>
        <c:crosses val="autoZero"/>
        <c:auto val="1"/>
        <c:lblAlgn val="ctr"/>
        <c:lblOffset val="100"/>
        <c:noMultiLvlLbl val="0"/>
      </c:catAx>
      <c:valAx>
        <c:axId val="23993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5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95CDE-32D4-4EED-B098-2DE82A179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7170EE-82F5-4679-B50A-774DA2A961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23090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237B6-D828-4D91-A2D7-940E637B87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C2925-BA5E-4E77-995B-C8EAE445A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791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20170805_152512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2017-08-05T15:25:13Z</dcterms:created>
  <dcterms:modified xsi:type="dcterms:W3CDTF">2017-08-05T15:25:15Z</dcterms:modified>
</cp:coreProperties>
</file>