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almarai (Almarai)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2.5558100443335001E-2</c:v>
                </c:pt>
                <c:pt idx="1">
                  <c:v>6.8792688319983999E-3</c:v>
                </c:pt>
                <c:pt idx="2">
                  <c:v>8.3528232542599001E-3</c:v>
                </c:pt>
                <c:pt idx="3">
                  <c:v>2.1617266300156E-2</c:v>
                </c:pt>
                <c:pt idx="4">
                  <c:v>1.8174226981358999E-2</c:v>
                </c:pt>
                <c:pt idx="5">
                  <c:v>1.9644242763551999E-2</c:v>
                </c:pt>
                <c:pt idx="6">
                  <c:v>1.3257259577143E-2</c:v>
                </c:pt>
                <c:pt idx="7">
                  <c:v>2.6020059993421E-2</c:v>
                </c:pt>
                <c:pt idx="8">
                  <c:v>1.6687771789813E-2</c:v>
                </c:pt>
                <c:pt idx="9">
                  <c:v>8.3424937185930005E-3</c:v>
                </c:pt>
                <c:pt idx="10">
                  <c:v>2.7478863356445001E-2</c:v>
                </c:pt>
                <c:pt idx="11">
                  <c:v>1.4226216464147E-2</c:v>
                </c:pt>
                <c:pt idx="12">
                  <c:v>1.8148108182344001E-2</c:v>
                </c:pt>
                <c:pt idx="13">
                  <c:v>2.2068018537136001E-2</c:v>
                </c:pt>
                <c:pt idx="14">
                  <c:v>4.0694253775250003E-2</c:v>
                </c:pt>
                <c:pt idx="15">
                  <c:v>3.6266865317605E-2</c:v>
                </c:pt>
                <c:pt idx="16">
                  <c:v>4.0173038012512E-2</c:v>
                </c:pt>
                <c:pt idx="17">
                  <c:v>3.8198032311618002E-2</c:v>
                </c:pt>
                <c:pt idx="18">
                  <c:v>3.8672978357818001E-2</c:v>
                </c:pt>
                <c:pt idx="19">
                  <c:v>3.8168686018517001E-2</c:v>
                </c:pt>
                <c:pt idx="20">
                  <c:v>2.0544527818269001E-2</c:v>
                </c:pt>
                <c:pt idx="21">
                  <c:v>2.787613216221E-2</c:v>
                </c:pt>
                <c:pt idx="22">
                  <c:v>4.1069167322633E-2</c:v>
                </c:pt>
                <c:pt idx="23">
                  <c:v>4.4473333105265002E-2</c:v>
                </c:pt>
                <c:pt idx="24">
                  <c:v>3.9568556187350001E-2</c:v>
                </c:pt>
                <c:pt idx="25">
                  <c:v>3.9064598196191999E-2</c:v>
                </c:pt>
                <c:pt idx="26">
                  <c:v>7.5658103470998994E-2</c:v>
                </c:pt>
                <c:pt idx="27">
                  <c:v>8.2917121897923995E-2</c:v>
                </c:pt>
                <c:pt idx="28">
                  <c:v>6.0430616879636002E-2</c:v>
                </c:pt>
                <c:pt idx="29">
                  <c:v>3.7989849891387997E-2</c:v>
                </c:pt>
                <c:pt idx="30">
                  <c:v>5.9884321018910003E-2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52-4AF0-A2BA-64291E4219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suntoparabia (SUNTOP)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9.0837521952400996E-2</c:v>
                </c:pt>
                <c:pt idx="1">
                  <c:v>7.2604065827685998E-2</c:v>
                </c:pt>
                <c:pt idx="2">
                  <c:v>7.5574365175333003E-2</c:v>
                </c:pt>
                <c:pt idx="3">
                  <c:v>0.12686905301314</c:v>
                </c:pt>
                <c:pt idx="4">
                  <c:v>0.10860711376595</c:v>
                </c:pt>
                <c:pt idx="5">
                  <c:v>4.5203869451225002E-2</c:v>
                </c:pt>
                <c:pt idx="6">
                  <c:v>7.8317970962106007E-2</c:v>
                </c:pt>
                <c:pt idx="7">
                  <c:v>9.0296171442331E-2</c:v>
                </c:pt>
                <c:pt idx="8">
                  <c:v>3.6085884404884E-2</c:v>
                </c:pt>
                <c:pt idx="9">
                  <c:v>6.0121445319544997E-2</c:v>
                </c:pt>
                <c:pt idx="10">
                  <c:v>6.9098119329447996E-2</c:v>
                </c:pt>
                <c:pt idx="11">
                  <c:v>6.0043831997358002E-3</c:v>
                </c:pt>
                <c:pt idx="12">
                  <c:v>9.0060340428086999E-2</c:v>
                </c:pt>
                <c:pt idx="13">
                  <c:v>3.8991032062626003E-2</c:v>
                </c:pt>
                <c:pt idx="14">
                  <c:v>0.10193679918451</c:v>
                </c:pt>
                <c:pt idx="15">
                  <c:v>8.3862465556487006E-2</c:v>
                </c:pt>
                <c:pt idx="16">
                  <c:v>8.3792195355518004E-2</c:v>
                </c:pt>
                <c:pt idx="17">
                  <c:v>5.9801459155602997E-2</c:v>
                </c:pt>
                <c:pt idx="18">
                  <c:v>5.9765718383934997E-2</c:v>
                </c:pt>
                <c:pt idx="19">
                  <c:v>7.4662525385258999E-2</c:v>
                </c:pt>
                <c:pt idx="20">
                  <c:v>4.4764093228684999E-2</c:v>
                </c:pt>
                <c:pt idx="21">
                  <c:v>7.1590502326690994E-2</c:v>
                </c:pt>
                <c:pt idx="22">
                  <c:v>7.1539286991773005E-2</c:v>
                </c:pt>
                <c:pt idx="23">
                  <c:v>7.4466817586084005E-2</c:v>
                </c:pt>
                <c:pt idx="24">
                  <c:v>8.3340774473911E-2</c:v>
                </c:pt>
                <c:pt idx="25">
                  <c:v>4.1635687732341997E-2</c:v>
                </c:pt>
                <c:pt idx="26">
                  <c:v>0.14269151877285</c:v>
                </c:pt>
                <c:pt idx="27">
                  <c:v>9.2023629293199002E-2</c:v>
                </c:pt>
                <c:pt idx="28">
                  <c:v>8.0075923838898999E-2</c:v>
                </c:pt>
                <c:pt idx="29">
                  <c:v>0.1007556675063</c:v>
                </c:pt>
                <c:pt idx="30">
                  <c:v>7.6970899079309998E-2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52-4AF0-A2BA-64291E4219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nadadairy (Nada)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-2.3456849745079E-2</c:v>
                </c:pt>
                <c:pt idx="1">
                  <c:v>-1.3801384278843001E-2</c:v>
                </c:pt>
                <c:pt idx="2">
                  <c:v>-3.0367236512461E-2</c:v>
                </c:pt>
                <c:pt idx="3">
                  <c:v>-3.0376461004218001E-2</c:v>
                </c:pt>
                <c:pt idx="4">
                  <c:v>-2.0717516660335999E-2</c:v>
                </c:pt>
                <c:pt idx="5">
                  <c:v>-2.0721809704714E-2</c:v>
                </c:pt>
                <c:pt idx="6">
                  <c:v>-3.5234377698712002E-2</c:v>
                </c:pt>
                <c:pt idx="7">
                  <c:v>-1.2440045889947E-2</c:v>
                </c:pt>
                <c:pt idx="8">
                  <c:v>-3.6633581243606002E-2</c:v>
                </c:pt>
                <c:pt idx="9">
                  <c:v>-3.6647006354452998E-2</c:v>
                </c:pt>
                <c:pt idx="10">
                  <c:v>-1.3142422355952E-2</c:v>
                </c:pt>
                <c:pt idx="11">
                  <c:v>-1.1068757739482999E-2</c:v>
                </c:pt>
                <c:pt idx="12">
                  <c:v>-8.3024872868163006E-3</c:v>
                </c:pt>
                <c:pt idx="13">
                  <c:v>-6.9193138808355996E-3</c:v>
                </c:pt>
                <c:pt idx="14">
                  <c:v>8.9957304879145997E-3</c:v>
                </c:pt>
                <c:pt idx="15">
                  <c:v>2.075751075931E-3</c:v>
                </c:pt>
                <c:pt idx="16">
                  <c:v>-9.6866372838669001E-3</c:v>
                </c:pt>
                <c:pt idx="17">
                  <c:v>0.16884060478151</c:v>
                </c:pt>
                <c:pt idx="18">
                  <c:v>0.42139003447109002</c:v>
                </c:pt>
                <c:pt idx="19">
                  <c:v>0.26690697466447</c:v>
                </c:pt>
                <c:pt idx="20">
                  <c:v>-4.3908697352443002E-2</c:v>
                </c:pt>
                <c:pt idx="21">
                  <c:v>-5.4223607173988997E-2</c:v>
                </c:pt>
                <c:pt idx="22">
                  <c:v>-3.2963863364786003E-2</c:v>
                </c:pt>
                <c:pt idx="23">
                  <c:v>-2.3357102620117001E-2</c:v>
                </c:pt>
                <c:pt idx="24">
                  <c:v>-2.7485364043647001E-2</c:v>
                </c:pt>
                <c:pt idx="25">
                  <c:v>2.6805597558629001E-2</c:v>
                </c:pt>
                <c:pt idx="26">
                  <c:v>-3.4356941132817E-3</c:v>
                </c:pt>
                <c:pt idx="27">
                  <c:v>-4.1229745887332997E-3</c:v>
                </c:pt>
                <c:pt idx="28">
                  <c:v>-1.4431006047279E-2</c:v>
                </c:pt>
                <c:pt idx="29">
                  <c:v>-2.1993278304317999E-2</c:v>
                </c:pt>
                <c:pt idx="30">
                  <c:v>-2.8185086651954998E-2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52-4AF0-A2BA-64291E42194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4.3604651162790997E-2</c:v>
                </c:pt>
                <c:pt idx="1">
                  <c:v>2.0339968037192999E-2</c:v>
                </c:pt>
                <c:pt idx="2">
                  <c:v>5.2292138748474999E-2</c:v>
                </c:pt>
                <c:pt idx="3">
                  <c:v>8.4204413472706005E-2</c:v>
                </c:pt>
                <c:pt idx="4">
                  <c:v>4.9319678551741998E-2</c:v>
                </c:pt>
                <c:pt idx="5">
                  <c:v>6.0894275938062001E-2</c:v>
                </c:pt>
                <c:pt idx="6">
                  <c:v>-5.7959254643985001E-3</c:v>
                </c:pt>
                <c:pt idx="7">
                  <c:v>0.12172148963918</c:v>
                </c:pt>
                <c:pt idx="8">
                  <c:v>8.6838220395403006E-3</c:v>
                </c:pt>
                <c:pt idx="9">
                  <c:v>4.9204052098408002E-2</c:v>
                </c:pt>
                <c:pt idx="10">
                  <c:v>6.9430381577804998E-2</c:v>
                </c:pt>
                <c:pt idx="11">
                  <c:v>4.6254806163452997E-2</c:v>
                </c:pt>
                <c:pt idx="12">
                  <c:v>5.7791776230242002E-2</c:v>
                </c:pt>
                <c:pt idx="13">
                  <c:v>6.6422156120945999E-2</c:v>
                </c:pt>
                <c:pt idx="14">
                  <c:v>5.4834054834054999E-2</c:v>
                </c:pt>
                <c:pt idx="15">
                  <c:v>5.7688424817560001E-2</c:v>
                </c:pt>
                <c:pt idx="16">
                  <c:v>5.7655164461357003E-2</c:v>
                </c:pt>
                <c:pt idx="17">
                  <c:v>0.10083839926244</c:v>
                </c:pt>
                <c:pt idx="18">
                  <c:v>7.1954869905595006E-2</c:v>
                </c:pt>
                <c:pt idx="19">
                  <c:v>8.3407633236504006E-2</c:v>
                </c:pt>
                <c:pt idx="20">
                  <c:v>3.4484740502327998E-2</c:v>
                </c:pt>
                <c:pt idx="21">
                  <c:v>6.0327492099971E-2</c:v>
                </c:pt>
                <c:pt idx="22">
                  <c:v>0.10335620567885</c:v>
                </c:pt>
                <c:pt idx="23">
                  <c:v>5.7360828290361002E-2</c:v>
                </c:pt>
                <c:pt idx="24">
                  <c:v>8.0259122309169997E-2</c:v>
                </c:pt>
                <c:pt idx="25">
                  <c:v>5.4417871974796E-2</c:v>
                </c:pt>
                <c:pt idx="26">
                  <c:v>9.1601305318601001E-2</c:v>
                </c:pt>
                <c:pt idx="27">
                  <c:v>8.5797631985357004E-2</c:v>
                </c:pt>
                <c:pt idx="28">
                  <c:v>6.2864327351697002E-2</c:v>
                </c:pt>
                <c:pt idx="29">
                  <c:v>8.8525900965217993E-2</c:v>
                </c:pt>
                <c:pt idx="30">
                  <c:v>0.12553853176981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52-4AF0-A2BA-64291E42194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nadecfoods (Nadec Foods)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3.9840637450199001E-2</c:v>
                </c:pt>
                <c:pt idx="1">
                  <c:v>8.9605734767025005E-2</c:v>
                </c:pt>
                <c:pt idx="2">
                  <c:v>9.9472794190788999E-2</c:v>
                </c:pt>
                <c:pt idx="3">
                  <c:v>0.19874788830369</c:v>
                </c:pt>
                <c:pt idx="4">
                  <c:v>0.15868293166715999</c:v>
                </c:pt>
                <c:pt idx="5">
                  <c:v>0.14852955738192</c:v>
                </c:pt>
                <c:pt idx="6">
                  <c:v>0</c:v>
                </c:pt>
                <c:pt idx="7">
                  <c:v>0.10876013446707999</c:v>
                </c:pt>
                <c:pt idx="8">
                  <c:v>9.8765432098764996E-2</c:v>
                </c:pt>
                <c:pt idx="9">
                  <c:v>0.11840157868772</c:v>
                </c:pt>
                <c:pt idx="10">
                  <c:v>8.8696166354588005E-2</c:v>
                </c:pt>
                <c:pt idx="11">
                  <c:v>7.8771169751870998E-2</c:v>
                </c:pt>
                <c:pt idx="12">
                  <c:v>0.12790240062967001</c:v>
                </c:pt>
                <c:pt idx="13">
                  <c:v>2.9478235236316999E-2</c:v>
                </c:pt>
                <c:pt idx="14">
                  <c:v>-7.8585461689586994E-2</c:v>
                </c:pt>
                <c:pt idx="15">
                  <c:v>0</c:v>
                </c:pt>
                <c:pt idx="16">
                  <c:v>0</c:v>
                </c:pt>
                <c:pt idx="17">
                  <c:v>-3.9323633503736001E-2</c:v>
                </c:pt>
                <c:pt idx="18">
                  <c:v>-7.8678206136900006E-2</c:v>
                </c:pt>
                <c:pt idx="19">
                  <c:v>-9.8425196850393994E-3</c:v>
                </c:pt>
                <c:pt idx="20">
                  <c:v>-4.9217442661679003E-2</c:v>
                </c:pt>
                <c:pt idx="21">
                  <c:v>3.9393342525113E-2</c:v>
                </c:pt>
                <c:pt idx="22">
                  <c:v>-3.9377830281551E-2</c:v>
                </c:pt>
                <c:pt idx="23">
                  <c:v>-6.8938349418947997E-2</c:v>
                </c:pt>
                <c:pt idx="24">
                  <c:v>1.9710259189908E-2</c:v>
                </c:pt>
                <c:pt idx="25">
                  <c:v>-1.9706375012316001E-2</c:v>
                </c:pt>
                <c:pt idx="26">
                  <c:v>-6.8985907164679006E-2</c:v>
                </c:pt>
                <c:pt idx="27">
                  <c:v>-2.9585798816568001E-2</c:v>
                </c:pt>
                <c:pt idx="28">
                  <c:v>-9.8648515339843992E-3</c:v>
                </c:pt>
                <c:pt idx="29">
                  <c:v>-1.9731649565904001E-2</c:v>
                </c:pt>
                <c:pt idx="30">
                  <c:v>-1.9735543714229E-2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852-4AF0-A2BA-64291E4219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000776"/>
        <c:axId val="233001104"/>
      </c:lineChart>
      <c:dateAx>
        <c:axId val="233000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001104"/>
        <c:crosses val="autoZero"/>
        <c:auto val="1"/>
        <c:lblOffset val="100"/>
        <c:baseTimeUnit val="days"/>
      </c:dateAx>
      <c:valAx>
        <c:axId val="23300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000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943AC-CED8-4383-BE9A-C4ED553F3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2FC953-09CD-4A1D-8041-14A077F29C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343570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3F0FE6-D049-4E4B-9B2F-4F59C18371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2FC36-87CF-405C-B40A-DCDD3D65C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1680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20170805_152416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</dc:title>
  <dc:creator>Administrator</dc:creator>
  <cp:lastModifiedBy>Administrator</cp:lastModifiedBy>
  <cp:revision>1</cp:revision>
  <dcterms:created xsi:type="dcterms:W3CDTF">2017-08-05T15:24:16Z</dcterms:created>
  <dcterms:modified xsi:type="dcterms:W3CDTF">2017-08-05T15:24:19Z</dcterms:modified>
</cp:coreProperties>
</file>