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26D230-E56F-4213-8A8D-EA6AD9F423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9390010"/>
              </p:ext>
            </p:extLst>
          </p:nvPr>
        </p:nvGraphicFramePr>
        <p:xfrm>
          <a:off x="457200" y="1468438"/>
          <a:ext cx="8188452" cy="225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0635737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24256561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27153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15749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19935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841194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46107043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97931355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2560698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0079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1663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almarai (Almarai)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0.2073%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3247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suntoparabia (SUNTOP)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0.5018%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8423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nadadairy (Nada)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0.8206%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544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alrabiesocial (Al Rabie)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0.3404%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296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nadecfoods (Nadec Foods)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649122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7003CC1-0847-4179-811D-D9A54169F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1CC39E-CC96-44B4-A47D-D83FD20A9F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41168089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20170805_152246</Template>
  <TotalTime>0</TotalTime>
  <Words>90</Words>
  <Application>Microsoft Office PowerPoint</Application>
  <PresentationFormat>On-screen Show (4:3)</PresentationFormat>
  <Paragraphs>62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Lato</vt:lpstr>
      <vt:lpstr>Arial</vt:lpstr>
      <vt:lpstr>Calibri</vt:lpstr>
      <vt:lpstr>quintly_template</vt:lpstr>
      <vt:lpstr>Instagram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</dc:title>
  <dc:creator>Administrator</dc:creator>
  <cp:lastModifiedBy>Administrator</cp:lastModifiedBy>
  <cp:revision>1</cp:revision>
  <dcterms:created xsi:type="dcterms:W3CDTF">2017-08-05T15:22:46Z</dcterms:created>
  <dcterms:modified xsi:type="dcterms:W3CDTF">2017-08-05T15:23:00Z</dcterms:modified>
</cp:coreProperties>
</file>