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5.9936029871758998E-3</c:v>
                </c:pt>
                <c:pt idx="2">
                  <c:v>7.3091236921209004E-3</c:v>
                </c:pt>
                <c:pt idx="3">
                  <c:v>6.1509619454258998E-3</c:v>
                </c:pt>
                <c:pt idx="4">
                  <c:v>9.9705249159979994E-3</c:v>
                </c:pt>
                <c:pt idx="5">
                  <c:v>8.2518407995675006E-3</c:v>
                </c:pt>
                <c:pt idx="6">
                  <c:v>7.5346408476650003E-3</c:v>
                </c:pt>
                <c:pt idx="7">
                  <c:v>0</c:v>
                </c:pt>
                <c:pt idx="8">
                  <c:v>1.1252485134049001E-2</c:v>
                </c:pt>
                <c:pt idx="9">
                  <c:v>6.8236904177444001E-3</c:v>
                </c:pt>
                <c:pt idx="10">
                  <c:v>4.1135353705726001E-3</c:v>
                </c:pt>
                <c:pt idx="11">
                  <c:v>1.4069519689365E-2</c:v>
                </c:pt>
                <c:pt idx="12">
                  <c:v>8.8962942425767997E-3</c:v>
                </c:pt>
                <c:pt idx="13">
                  <c:v>4.1723784508766E-3</c:v>
                </c:pt>
                <c:pt idx="14">
                  <c:v>0</c:v>
                </c:pt>
                <c:pt idx="15">
                  <c:v>5.0138987066832997E-3</c:v>
                </c:pt>
                <c:pt idx="16">
                  <c:v>8.1347834456034999E-3</c:v>
                </c:pt>
                <c:pt idx="17">
                  <c:v>5.4798448278454001E-3</c:v>
                </c:pt>
                <c:pt idx="18">
                  <c:v>3.9338099824690999E-3</c:v>
                </c:pt>
                <c:pt idx="19">
                  <c:v>0.20163528007109999</c:v>
                </c:pt>
                <c:pt idx="20">
                  <c:v>0</c:v>
                </c:pt>
                <c:pt idx="21">
                  <c:v>0</c:v>
                </c:pt>
                <c:pt idx="22">
                  <c:v>8.0335992948384997E-3</c:v>
                </c:pt>
                <c:pt idx="23">
                  <c:v>7.9442644766828004E-3</c:v>
                </c:pt>
                <c:pt idx="24">
                  <c:v>9.1416102759480002E-3</c:v>
                </c:pt>
                <c:pt idx="25">
                  <c:v>5.7454238596680004E-3</c:v>
                </c:pt>
                <c:pt idx="26">
                  <c:v>2.0736039640845E-2</c:v>
                </c:pt>
                <c:pt idx="27">
                  <c:v>7.7187658680660997E-3</c:v>
                </c:pt>
                <c:pt idx="28">
                  <c:v>0</c:v>
                </c:pt>
                <c:pt idx="29">
                  <c:v>6.4118354675457003E-3</c:v>
                </c:pt>
                <c:pt idx="30">
                  <c:v>6.9490497244608998E-3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20-490E-93E9-CF00B013DE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1.4285687074882E-3</c:v>
                </c:pt>
                <c:pt idx="1">
                  <c:v>4.8572908888652004E-3</c:v>
                </c:pt>
                <c:pt idx="2">
                  <c:v>6.5717978438788001E-3</c:v>
                </c:pt>
                <c:pt idx="3">
                  <c:v>4.6194743704895003E-3</c:v>
                </c:pt>
                <c:pt idx="4">
                  <c:v>4.7149323335772004E-3</c:v>
                </c:pt>
                <c:pt idx="5">
                  <c:v>3.8419430960599998E-3</c:v>
                </c:pt>
                <c:pt idx="6">
                  <c:v>0</c:v>
                </c:pt>
                <c:pt idx="7">
                  <c:v>2.7625940949075E-3</c:v>
                </c:pt>
                <c:pt idx="8">
                  <c:v>5.3984397873903999E-3</c:v>
                </c:pt>
                <c:pt idx="9">
                  <c:v>9.9400768974511004E-3</c:v>
                </c:pt>
                <c:pt idx="10">
                  <c:v>7.8446243520642004E-3</c:v>
                </c:pt>
                <c:pt idx="11">
                  <c:v>7.9562757387901997E-3</c:v>
                </c:pt>
                <c:pt idx="12">
                  <c:v>6.1414057482413999E-2</c:v>
                </c:pt>
                <c:pt idx="13">
                  <c:v>0</c:v>
                </c:pt>
                <c:pt idx="14">
                  <c:v>1.0768571020155E-2</c:v>
                </c:pt>
                <c:pt idx="15">
                  <c:v>1.019722578278E-2</c:v>
                </c:pt>
                <c:pt idx="16">
                  <c:v>8.7633189104701997E-2</c:v>
                </c:pt>
                <c:pt idx="17">
                  <c:v>9.4357335996942005E-3</c:v>
                </c:pt>
                <c:pt idx="18">
                  <c:v>6.1954974936830002E-3</c:v>
                </c:pt>
                <c:pt idx="19">
                  <c:v>3.7202877361397997E-2</c:v>
                </c:pt>
                <c:pt idx="20">
                  <c:v>8.1451843383824E-3</c:v>
                </c:pt>
                <c:pt idx="21">
                  <c:v>1.0185897387079E-2</c:v>
                </c:pt>
                <c:pt idx="22">
                  <c:v>1.1511508654562E-2</c:v>
                </c:pt>
                <c:pt idx="23">
                  <c:v>2.5243665551382001E-2</c:v>
                </c:pt>
                <c:pt idx="24">
                  <c:v>9.2177284476204994E-3</c:v>
                </c:pt>
                <c:pt idx="25">
                  <c:v>6.4589420252963003E-3</c:v>
                </c:pt>
                <c:pt idx="26">
                  <c:v>3.2756222495453999E-2</c:v>
                </c:pt>
                <c:pt idx="27">
                  <c:v>6.8334276093253996E-3</c:v>
                </c:pt>
                <c:pt idx="28">
                  <c:v>0</c:v>
                </c:pt>
                <c:pt idx="29">
                  <c:v>1.2803004438374999E-2</c:v>
                </c:pt>
                <c:pt idx="30">
                  <c:v>6.1622589134705001E-3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20-490E-93E9-CF00B013DE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20-490E-93E9-CF00B013DE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7.4799519891454003E-2</c:v>
                </c:pt>
                <c:pt idx="3">
                  <c:v>6.6957103974816995E-2</c:v>
                </c:pt>
                <c:pt idx="4">
                  <c:v>0.32861564140904997</c:v>
                </c:pt>
                <c:pt idx="5">
                  <c:v>0.31156844511268</c:v>
                </c:pt>
                <c:pt idx="6">
                  <c:v>0</c:v>
                </c:pt>
                <c:pt idx="7">
                  <c:v>0</c:v>
                </c:pt>
                <c:pt idx="8">
                  <c:v>2.0827186420674E-2</c:v>
                </c:pt>
                <c:pt idx="9">
                  <c:v>0.17441557765398</c:v>
                </c:pt>
                <c:pt idx="10">
                  <c:v>0.62819411545236004</c:v>
                </c:pt>
                <c:pt idx="11">
                  <c:v>0.64809994794378001</c:v>
                </c:pt>
                <c:pt idx="12">
                  <c:v>9.4554034594632005E-2</c:v>
                </c:pt>
                <c:pt idx="13">
                  <c:v>0</c:v>
                </c:pt>
                <c:pt idx="14">
                  <c:v>0</c:v>
                </c:pt>
                <c:pt idx="15">
                  <c:v>0.45565690899000999</c:v>
                </c:pt>
                <c:pt idx="16">
                  <c:v>0.27742858381377999</c:v>
                </c:pt>
                <c:pt idx="17">
                  <c:v>0.44115097937251002</c:v>
                </c:pt>
                <c:pt idx="18">
                  <c:v>0</c:v>
                </c:pt>
                <c:pt idx="19">
                  <c:v>0</c:v>
                </c:pt>
                <c:pt idx="20">
                  <c:v>0.56314495463674996</c:v>
                </c:pt>
                <c:pt idx="21">
                  <c:v>4.8461771450823997E-2</c:v>
                </c:pt>
                <c:pt idx="22">
                  <c:v>8.3906405432290998E-2</c:v>
                </c:pt>
                <c:pt idx="23">
                  <c:v>0</c:v>
                </c:pt>
                <c:pt idx="24">
                  <c:v>0.23243757020652001</c:v>
                </c:pt>
                <c:pt idx="25">
                  <c:v>0.1183207095788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0.11280461551709001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20-490E-93E9-CF00B013DE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3.4934842040768001E-2</c:v>
                </c:pt>
                <c:pt idx="1">
                  <c:v>6.6467086251345994E-2</c:v>
                </c:pt>
                <c:pt idx="2">
                  <c:v>1.8453390855358999E-2</c:v>
                </c:pt>
                <c:pt idx="3">
                  <c:v>3.0098950299108002E-2</c:v>
                </c:pt>
                <c:pt idx="4">
                  <c:v>1.272050366028E-2</c:v>
                </c:pt>
                <c:pt idx="5">
                  <c:v>3.314479617742E-2</c:v>
                </c:pt>
                <c:pt idx="6">
                  <c:v>1.8811978751422001E-2</c:v>
                </c:pt>
                <c:pt idx="7">
                  <c:v>0</c:v>
                </c:pt>
                <c:pt idx="8">
                  <c:v>0.10248379878059</c:v>
                </c:pt>
                <c:pt idx="9">
                  <c:v>0</c:v>
                </c:pt>
                <c:pt idx="10">
                  <c:v>0.10051637825692999</c:v>
                </c:pt>
                <c:pt idx="11">
                  <c:v>1.7021642570591002E-2</c:v>
                </c:pt>
                <c:pt idx="12">
                  <c:v>4.1564770274023E-2</c:v>
                </c:pt>
                <c:pt idx="13">
                  <c:v>2.2571745906631999E-2</c:v>
                </c:pt>
                <c:pt idx="14">
                  <c:v>0</c:v>
                </c:pt>
                <c:pt idx="15">
                  <c:v>2.2213543812631999E-2</c:v>
                </c:pt>
                <c:pt idx="16">
                  <c:v>4.4785771739460998E-3</c:v>
                </c:pt>
                <c:pt idx="17">
                  <c:v>3.1350152540885003E-2</c:v>
                </c:pt>
                <c:pt idx="18">
                  <c:v>1.3077609341353999E-2</c:v>
                </c:pt>
                <c:pt idx="19">
                  <c:v>2.7767924643226999E-2</c:v>
                </c:pt>
                <c:pt idx="20">
                  <c:v>1.0569745089994999E-2</c:v>
                </c:pt>
                <c:pt idx="21">
                  <c:v>3.2963213770024001E-2</c:v>
                </c:pt>
                <c:pt idx="22">
                  <c:v>0.72375492654962004</c:v>
                </c:pt>
                <c:pt idx="23">
                  <c:v>2.1139565922303E-2</c:v>
                </c:pt>
                <c:pt idx="24">
                  <c:v>1.2540330598943999E-2</c:v>
                </c:pt>
                <c:pt idx="25">
                  <c:v>1.3077421920625E-2</c:v>
                </c:pt>
                <c:pt idx="26">
                  <c:v>0</c:v>
                </c:pt>
                <c:pt idx="27">
                  <c:v>0.67176010103271999</c:v>
                </c:pt>
                <c:pt idx="28">
                  <c:v>7.4342117048528E-2</c:v>
                </c:pt>
                <c:pt idx="29">
                  <c:v>0.48440117159159002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220-490E-93E9-CF00B013D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198112"/>
        <c:axId val="227628312"/>
      </c:lineChart>
      <c:dateAx>
        <c:axId val="159198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28312"/>
        <c:crosses val="autoZero"/>
        <c:auto val="1"/>
        <c:lblOffset val="100"/>
        <c:baseTimeUnit val="days"/>
      </c:dateAx>
      <c:valAx>
        <c:axId val="22762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19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E8DEC-12F1-442E-8DD2-41BC05BA4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BE4A28-6CE0-4DFB-A67F-AD75663770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3244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36519-8E01-42D6-A588-0E19914A0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5BEB7-B7D2-4375-A617-0C42B381E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1557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20170805_152123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2017-08-05T15:21:23Z</dcterms:created>
  <dcterms:modified xsi:type="dcterms:W3CDTF">2017-08-05T15:21:26Z</dcterms:modified>
</cp:coreProperties>
</file>