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-2.3988471185586E-3</c:v>
                </c:pt>
                <c:pt idx="1">
                  <c:v>-2.5782620227160998E-3</c:v>
                </c:pt>
                <c:pt idx="2">
                  <c:v>-3.3406169245069998E-3</c:v>
                </c:pt>
                <c:pt idx="3">
                  <c:v>-4.3720943789440003E-3</c:v>
                </c:pt>
                <c:pt idx="4">
                  <c:v>-4.3722855393943001E-3</c:v>
                </c:pt>
                <c:pt idx="5">
                  <c:v>-4.6415522068113998E-3</c:v>
                </c:pt>
                <c:pt idx="6">
                  <c:v>-4.7090396519078002E-3</c:v>
                </c:pt>
                <c:pt idx="7">
                  <c:v>-3.4534583694563999E-3</c:v>
                </c:pt>
                <c:pt idx="8">
                  <c:v>-5.7858638339556004E-3</c:v>
                </c:pt>
                <c:pt idx="9">
                  <c:v>-6.9524091892010998E-3</c:v>
                </c:pt>
                <c:pt idx="10">
                  <c:v>-5.5623140661951002E-3</c:v>
                </c:pt>
                <c:pt idx="11">
                  <c:v>-4.8672955421852999E-3</c:v>
                </c:pt>
                <c:pt idx="12">
                  <c:v>-3.3646537737619998E-3</c:v>
                </c:pt>
                <c:pt idx="13">
                  <c:v>-3.2077445271503999E-3</c:v>
                </c:pt>
                <c:pt idx="14">
                  <c:v>-2.041357453355E-3</c:v>
                </c:pt>
                <c:pt idx="15">
                  <c:v>-5.2717449947025001E-3</c:v>
                </c:pt>
                <c:pt idx="16">
                  <c:v>-4.0381452170861996E-3</c:v>
                </c:pt>
                <c:pt idx="17">
                  <c:v>-3.0736013094888001E-3</c:v>
                </c:pt>
                <c:pt idx="18">
                  <c:v>-3.9262537369522E-3</c:v>
                </c:pt>
                <c:pt idx="19">
                  <c:v>-4.8238725600179E-3</c:v>
                </c:pt>
                <c:pt idx="20">
                  <c:v>-4.8241052687082999E-3</c:v>
                </c:pt>
                <c:pt idx="21">
                  <c:v>-3.8594703998815001E-3</c:v>
                </c:pt>
                <c:pt idx="22">
                  <c:v>-5.0937999702899001E-3</c:v>
                </c:pt>
                <c:pt idx="23">
                  <c:v>-5.6550792148685001E-3</c:v>
                </c:pt>
                <c:pt idx="24">
                  <c:v>-4.6006222285458996E-3</c:v>
                </c:pt>
                <c:pt idx="25">
                  <c:v>2.9176019825330002E-4</c:v>
                </c:pt>
                <c:pt idx="26">
                  <c:v>1.2702753108528E-2</c:v>
                </c:pt>
                <c:pt idx="27">
                  <c:v>1.6987213363215001E-2</c:v>
                </c:pt>
                <c:pt idx="28">
                  <c:v>7.9200367956384007E-3</c:v>
                </c:pt>
                <c:pt idx="29">
                  <c:v>-9.1981810933406999E-4</c:v>
                </c:pt>
                <c:pt idx="30">
                  <c:v>3.7017410746535999E-3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C6-41D2-BBB7-FC375F6856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-3.1428002731379002E-3</c:v>
                </c:pt>
                <c:pt idx="1">
                  <c:v>-3.3333777783704E-3</c:v>
                </c:pt>
                <c:pt idx="2">
                  <c:v>-1.9048507977991E-3</c:v>
                </c:pt>
                <c:pt idx="3">
                  <c:v>-5.2384394784038002E-3</c:v>
                </c:pt>
                <c:pt idx="4">
                  <c:v>-3.8099737492808998E-3</c:v>
                </c:pt>
                <c:pt idx="5">
                  <c:v>-3.7148659409659999E-3</c:v>
                </c:pt>
                <c:pt idx="6">
                  <c:v>-3.7150039483824001E-3</c:v>
                </c:pt>
                <c:pt idx="7">
                  <c:v>-3.8104020164646999E-3</c:v>
                </c:pt>
                <c:pt idx="8">
                  <c:v>-6.0968755418122E-3</c:v>
                </c:pt>
                <c:pt idx="9">
                  <c:v>-5.8114388169815999E-3</c:v>
                </c:pt>
                <c:pt idx="10">
                  <c:v>-7.9078271291825007E-3</c:v>
                </c:pt>
                <c:pt idx="11">
                  <c:v>-4.4782803403493002E-3</c:v>
                </c:pt>
                <c:pt idx="12">
                  <c:v>-5.4313491757212997E-3</c:v>
                </c:pt>
                <c:pt idx="13">
                  <c:v>-2.9540521018557001E-3</c:v>
                </c:pt>
                <c:pt idx="14">
                  <c:v>-4.6694460988684003E-3</c:v>
                </c:pt>
                <c:pt idx="15">
                  <c:v>-4.0025692682731998E-3</c:v>
                </c:pt>
                <c:pt idx="16">
                  <c:v>-4.5745479774779996E-3</c:v>
                </c:pt>
                <c:pt idx="17">
                  <c:v>-6.2902912214221002E-3</c:v>
                </c:pt>
                <c:pt idx="18">
                  <c:v>-3.9078509679080003E-3</c:v>
                </c:pt>
                <c:pt idx="19">
                  <c:v>1.4011622974868E-2</c:v>
                </c:pt>
                <c:pt idx="20">
                  <c:v>8.0912934251807997E-2</c:v>
                </c:pt>
                <c:pt idx="21">
                  <c:v>6.6087370551124999E-2</c:v>
                </c:pt>
                <c:pt idx="22">
                  <c:v>5.7669303657433002E-2</c:v>
                </c:pt>
                <c:pt idx="23">
                  <c:v>6.1630644125828998E-2</c:v>
                </c:pt>
                <c:pt idx="24">
                  <c:v>4.7049967065022999E-2</c:v>
                </c:pt>
                <c:pt idx="25">
                  <c:v>4.4842708499593001E-2</c:v>
                </c:pt>
                <c:pt idx="26">
                  <c:v>3.7130593329787999E-2</c:v>
                </c:pt>
                <c:pt idx="27">
                  <c:v>4.0534216289438998E-2</c:v>
                </c:pt>
                <c:pt idx="28">
                  <c:v>3.7006883280289997E-2</c:v>
                </c:pt>
                <c:pt idx="29">
                  <c:v>3.6424067202404001E-2</c:v>
                </c:pt>
                <c:pt idx="30">
                  <c:v>3.3471390968603E-2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C6-41D2-BBB7-FC375F6856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-2.6464548091377E-4</c:v>
                </c:pt>
                <c:pt idx="1">
                  <c:v>-2.2494925409473998E-3</c:v>
                </c:pt>
                <c:pt idx="2">
                  <c:v>-9.2628247116284003E-4</c:v>
                </c:pt>
                <c:pt idx="3">
                  <c:v>-4.4991279631388997E-3</c:v>
                </c:pt>
                <c:pt idx="4">
                  <c:v>-2.2496651968854E-3</c:v>
                </c:pt>
                <c:pt idx="5">
                  <c:v>-3.1760693759421E-3</c:v>
                </c:pt>
                <c:pt idx="6">
                  <c:v>-3.4408511077554998E-3</c:v>
                </c:pt>
                <c:pt idx="7">
                  <c:v>-1.5881397721812999E-3</c:v>
                </c:pt>
                <c:pt idx="8">
                  <c:v>-2.2499004088201002E-3</c:v>
                </c:pt>
                <c:pt idx="9">
                  <c:v>-4.7646021821878002E-3</c:v>
                </c:pt>
                <c:pt idx="10">
                  <c:v>-2.7794837042840999E-3</c:v>
                </c:pt>
                <c:pt idx="11">
                  <c:v>-5.1620417860665001E-3</c:v>
                </c:pt>
                <c:pt idx="12">
                  <c:v>-3.7062726016444999E-3</c:v>
                </c:pt>
                <c:pt idx="13">
                  <c:v>-3.9711535406805002E-3</c:v>
                </c:pt>
                <c:pt idx="14">
                  <c:v>3.9713112475476999E-4</c:v>
                </c:pt>
                <c:pt idx="15">
                  <c:v>-1.3237651587658E-3</c:v>
                </c:pt>
                <c:pt idx="16">
                  <c:v>-1.7209174873016001E-3</c:v>
                </c:pt>
                <c:pt idx="17">
                  <c:v>9.2666382489759998E-4</c:v>
                </c:pt>
                <c:pt idx="18">
                  <c:v>-2.9123450334588999E-3</c:v>
                </c:pt>
                <c:pt idx="19">
                  <c:v>-3.0448130286225999E-3</c:v>
                </c:pt>
                <c:pt idx="20">
                  <c:v>-2.3829697098072E-3</c:v>
                </c:pt>
                <c:pt idx="21">
                  <c:v>-3.1773686621423998E-3</c:v>
                </c:pt>
                <c:pt idx="22">
                  <c:v>-5.1633881358579999E-3</c:v>
                </c:pt>
                <c:pt idx="23">
                  <c:v>-3.0452322916432002E-3</c:v>
                </c:pt>
                <c:pt idx="24">
                  <c:v>-4.3693793892401996E-3</c:v>
                </c:pt>
                <c:pt idx="25">
                  <c:v>-4.2371590907586002E-3</c:v>
                </c:pt>
                <c:pt idx="26">
                  <c:v>-2.2510861490669001E-3</c:v>
                </c:pt>
                <c:pt idx="27">
                  <c:v>-5.0319529009207999E-3</c:v>
                </c:pt>
                <c:pt idx="28">
                  <c:v>-5.5619120264429004E-3</c:v>
                </c:pt>
                <c:pt idx="29">
                  <c:v>-5.6946552349774002E-3</c:v>
                </c:pt>
                <c:pt idx="30">
                  <c:v>-3.4434760036077001E-3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C6-41D2-BBB7-FC375F6856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1.1308871374637E-2</c:v>
                </c:pt>
                <c:pt idx="1">
                  <c:v>8.6981481642558003E-4</c:v>
                </c:pt>
                <c:pt idx="2">
                  <c:v>1.0437687008559E-2</c:v>
                </c:pt>
                <c:pt idx="3">
                  <c:v>3.3918942424769997E-2</c:v>
                </c:pt>
                <c:pt idx="4">
                  <c:v>1.5649588328885002E-2</c:v>
                </c:pt>
                <c:pt idx="5">
                  <c:v>4.5202847779409999E-2</c:v>
                </c:pt>
                <c:pt idx="6">
                  <c:v>9.0364848074099002E-2</c:v>
                </c:pt>
                <c:pt idx="7">
                  <c:v>3.2988115597301998E-2</c:v>
                </c:pt>
                <c:pt idx="8">
                  <c:v>5.2069321623520997E-3</c:v>
                </c:pt>
                <c:pt idx="9">
                  <c:v>8.6777684250717996E-3</c:v>
                </c:pt>
                <c:pt idx="10">
                  <c:v>7.8093139083881E-3</c:v>
                </c:pt>
                <c:pt idx="11">
                  <c:v>7.8087041021725999E-3</c:v>
                </c:pt>
                <c:pt idx="12">
                  <c:v>2.3424283173556999E-2</c:v>
                </c:pt>
                <c:pt idx="13">
                  <c:v>1.3877805918884E-2</c:v>
                </c:pt>
                <c:pt idx="14">
                  <c:v>1.7344850313941999E-2</c:v>
                </c:pt>
                <c:pt idx="15">
                  <c:v>8.6709211986681003E-4</c:v>
                </c:pt>
                <c:pt idx="16">
                  <c:v>2.8613791847670999E-2</c:v>
                </c:pt>
                <c:pt idx="17">
                  <c:v>3.1206116398814002E-2</c:v>
                </c:pt>
                <c:pt idx="18">
                  <c:v>2.5130418204822001E-2</c:v>
                </c:pt>
                <c:pt idx="19">
                  <c:v>5.0248208824625003E-2</c:v>
                </c:pt>
                <c:pt idx="20">
                  <c:v>4.6759319392129003E-2</c:v>
                </c:pt>
                <c:pt idx="21">
                  <c:v>2.8561784332563001E-2</c:v>
                </c:pt>
                <c:pt idx="22">
                  <c:v>5.7107257813311003E-2</c:v>
                </c:pt>
                <c:pt idx="23">
                  <c:v>5.5345128763900998E-2</c:v>
                </c:pt>
                <c:pt idx="24">
                  <c:v>4.9264489810028997E-2</c:v>
                </c:pt>
                <c:pt idx="25">
                  <c:v>4.8376368144161998E-2</c:v>
                </c:pt>
                <c:pt idx="26">
                  <c:v>6.5621896990890993E-2</c:v>
                </c:pt>
                <c:pt idx="27">
                  <c:v>6.4715983122071996E-2</c:v>
                </c:pt>
                <c:pt idx="28">
                  <c:v>6.0362520048980003E-2</c:v>
                </c:pt>
                <c:pt idx="29">
                  <c:v>5.6878899651832002E-2</c:v>
                </c:pt>
                <c:pt idx="30">
                  <c:v>4.9094761502815998E-2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5C6-41D2-BBB7-FC375F68565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-1.6123628819732E-3</c:v>
                </c:pt>
                <c:pt idx="1">
                  <c:v>-2.5081604792736001E-3</c:v>
                </c:pt>
                <c:pt idx="2">
                  <c:v>-1.7915881353867001E-4</c:v>
                </c:pt>
                <c:pt idx="3">
                  <c:v>-1.4332730761443999E-3</c:v>
                </c:pt>
                <c:pt idx="4">
                  <c:v>-1.7916170239450001E-4</c:v>
                </c:pt>
                <c:pt idx="5">
                  <c:v>1.2541341636895999E-3</c:v>
                </c:pt>
                <c:pt idx="6">
                  <c:v>-1.9707575412829001E-3</c:v>
                </c:pt>
                <c:pt idx="7">
                  <c:v>-1.9707963809011998E-3</c:v>
                </c:pt>
                <c:pt idx="8">
                  <c:v>-7.1666735347288002E-4</c:v>
                </c:pt>
                <c:pt idx="9">
                  <c:v>-2.5083537137072999E-3</c:v>
                </c:pt>
                <c:pt idx="10">
                  <c:v>-8.9586308345323E-4</c:v>
                </c:pt>
                <c:pt idx="11">
                  <c:v>-1.0750453310781E-3</c:v>
                </c:pt>
                <c:pt idx="12">
                  <c:v>1.9709376287829001E-2</c:v>
                </c:pt>
                <c:pt idx="13">
                  <c:v>1.7914084052881999E-4</c:v>
                </c:pt>
                <c:pt idx="14">
                  <c:v>5.3742155884497003E-4</c:v>
                </c:pt>
                <c:pt idx="15">
                  <c:v>-1.9705351256843E-3</c:v>
                </c:pt>
                <c:pt idx="16">
                  <c:v>0</c:v>
                </c:pt>
                <c:pt idx="17">
                  <c:v>-5.3742926087353997E-4</c:v>
                </c:pt>
                <c:pt idx="18">
                  <c:v>-1.4331523978431001E-3</c:v>
                </c:pt>
                <c:pt idx="19">
                  <c:v>-1.254026320221E-3</c:v>
                </c:pt>
                <c:pt idx="20">
                  <c:v>7.1659545499333001E-4</c:v>
                </c:pt>
                <c:pt idx="21">
                  <c:v>-3.5829515996982998E-4</c:v>
                </c:pt>
                <c:pt idx="22">
                  <c:v>1.0748893311859E-3</c:v>
                </c:pt>
                <c:pt idx="23">
                  <c:v>-2.8663407398384E-3</c:v>
                </c:pt>
                <c:pt idx="24">
                  <c:v>4.2996343519286998E-3</c:v>
                </c:pt>
                <c:pt idx="25">
                  <c:v>1.0748623728303E-3</c:v>
                </c:pt>
                <c:pt idx="26">
                  <c:v>2.6871270491582999E-3</c:v>
                </c:pt>
                <c:pt idx="27">
                  <c:v>1.0748219378323E-3</c:v>
                </c:pt>
                <c:pt idx="28">
                  <c:v>-2.6870259638362001E-3</c:v>
                </c:pt>
                <c:pt idx="29">
                  <c:v>-2.8662380446524E-3</c:v>
                </c:pt>
                <c:pt idx="30">
                  <c:v>4.2278222953134E-2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5C6-41D2-BBB7-FC375F685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525144"/>
        <c:axId val="245525472"/>
      </c:lineChart>
      <c:dateAx>
        <c:axId val="24552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25472"/>
        <c:crosses val="autoZero"/>
        <c:auto val="1"/>
        <c:lblOffset val="100"/>
        <c:baseTimeUnit val="days"/>
      </c:dateAx>
      <c:valAx>
        <c:axId val="24552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2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A80CD-E299-4C19-B951-081CC4CA5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C908AE-B917-429E-980D-98A2EB82B5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53470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73716-370C-46AA-A09A-A878640102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94AD1-277D-4013-A10E-FDB274D41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275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20170805_152006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2017-08-05T15:20:06Z</dcterms:created>
  <dcterms:modified xsi:type="dcterms:W3CDTF">2017-08-05T15:20:09Z</dcterms:modified>
</cp:coreProperties>
</file>