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C4D0-47B6-B6F6-B167C5CBD2D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C4D0-47B6-B6F6-B167C5CBD2D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C4D0-47B6-B6F6-B167C5CBD2D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C4D0-47B6-B6F6-B167C5CBD2D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C4D0-47B6-B6F6-B167C5CBD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755640"/>
        <c:axId val="227306072"/>
      </c:lineChart>
      <c:catAx>
        <c:axId val="23075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06072"/>
        <c:crosses val="autoZero"/>
        <c:auto val="1"/>
        <c:lblAlgn val="ctr"/>
        <c:lblOffset val="100"/>
        <c:noMultiLvlLbl val="0"/>
      </c:catAx>
      <c:valAx>
        <c:axId val="22730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75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A1B9-83F4-48E9-879C-636300C2C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7CEC7F-715D-49FD-A587-DAF787EE3C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5129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E946B-0E03-4A85-A0BB-85F401157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3EF36-0276-4FEE-9C33-853871FBD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379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20170805_151945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2017-08-05T15:19:46Z</dcterms:created>
  <dcterms:modified xsi:type="dcterms:W3CDTF">2017-08-05T15:19:48Z</dcterms:modified>
</cp:coreProperties>
</file>