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6429-459C-A31C-609AE99B288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6429-459C-A31C-609AE99B288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6429-459C-A31C-609AE99B288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6429-459C-A31C-609AE99B288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6429-459C-A31C-609AE99B2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232360"/>
        <c:axId val="244233016"/>
      </c:lineChart>
      <c:catAx>
        <c:axId val="244232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33016"/>
        <c:crosses val="autoZero"/>
        <c:auto val="1"/>
        <c:lblAlgn val="ctr"/>
        <c:lblOffset val="100"/>
        <c:noMultiLvlLbl val="0"/>
      </c:catAx>
      <c:valAx>
        <c:axId val="24423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3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7DDF9-2F41-4722-86B7-F05A01760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6FB706-F08B-42DF-BF09-3AFF1EFE1A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57831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6F5E5-9B02-419A-AD85-C3B390CEE5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3950E-33D9-44E0-A604-D0EBD5231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441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20170805_150854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2017-08-05T15:11:47Z</dcterms:created>
  <dcterms:modified xsi:type="dcterms:W3CDTF">2017-08-05T15:11:50Z</dcterms:modified>
</cp:coreProperties>
</file>