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3C93A-8DC8-43CE-8A26-BBCDDC64AC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720169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67606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2117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2131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031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4256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9464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6875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25909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4032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6183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59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4457527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01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1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9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6025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3C2087B-D732-4172-B24D-F9C933ED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E7C9E-C142-4965-9C87-89DC2DF87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270725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20170805_150656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2017-08-05T15:06:57Z</dcterms:created>
  <dcterms:modified xsi:type="dcterms:W3CDTF">2017-08-05T15:07:11Z</dcterms:modified>
</cp:coreProperties>
</file>