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1.4285687074882E-3</c:v>
                </c:pt>
                <c:pt idx="1">
                  <c:v>4.8572908888652004E-3</c:v>
                </c:pt>
                <c:pt idx="2">
                  <c:v>6.5717978438788001E-3</c:v>
                </c:pt>
                <c:pt idx="3">
                  <c:v>4.6194743704895003E-3</c:v>
                </c:pt>
                <c:pt idx="4">
                  <c:v>4.7149323335772004E-3</c:v>
                </c:pt>
                <c:pt idx="5">
                  <c:v>3.8419430960599998E-3</c:v>
                </c:pt>
                <c:pt idx="6">
                  <c:v>0</c:v>
                </c:pt>
                <c:pt idx="7">
                  <c:v>2.7625940949075E-3</c:v>
                </c:pt>
                <c:pt idx="8">
                  <c:v>5.3984397873903999E-3</c:v>
                </c:pt>
                <c:pt idx="9">
                  <c:v>9.9400768974511004E-3</c:v>
                </c:pt>
                <c:pt idx="10">
                  <c:v>7.8446243520642004E-3</c:v>
                </c:pt>
                <c:pt idx="11">
                  <c:v>7.9562757387901997E-3</c:v>
                </c:pt>
                <c:pt idx="12">
                  <c:v>6.1414057482413999E-2</c:v>
                </c:pt>
                <c:pt idx="13">
                  <c:v>0</c:v>
                </c:pt>
                <c:pt idx="14">
                  <c:v>1.0768571020155E-2</c:v>
                </c:pt>
                <c:pt idx="15">
                  <c:v>1.019722578278E-2</c:v>
                </c:pt>
                <c:pt idx="16">
                  <c:v>8.0818862817605003E-2</c:v>
                </c:pt>
                <c:pt idx="17">
                  <c:v>9.4357335996942005E-3</c:v>
                </c:pt>
                <c:pt idx="18">
                  <c:v>6.1954974936830002E-3</c:v>
                </c:pt>
                <c:pt idx="19">
                  <c:v>3.6916945767672002E-2</c:v>
                </c:pt>
                <c:pt idx="20">
                  <c:v>7.8593883966847997E-3</c:v>
                </c:pt>
                <c:pt idx="21">
                  <c:v>9.9003114790304006E-3</c:v>
                </c:pt>
                <c:pt idx="22">
                  <c:v>1.1226099349077E-2</c:v>
                </c:pt>
                <c:pt idx="23">
                  <c:v>2.4958426392609E-2</c:v>
                </c:pt>
                <c:pt idx="24">
                  <c:v>9.0276721909685002E-3</c:v>
                </c:pt>
                <c:pt idx="25">
                  <c:v>6.0790042591024E-3</c:v>
                </c:pt>
                <c:pt idx="26">
                  <c:v>3.2423912991877003E-2</c:v>
                </c:pt>
                <c:pt idx="27">
                  <c:v>6.5487014589367997E-3</c:v>
                </c:pt>
                <c:pt idx="28">
                  <c:v>0</c:v>
                </c:pt>
                <c:pt idx="29">
                  <c:v>1.2360431445443E-2</c:v>
                </c:pt>
                <c:pt idx="30">
                  <c:v>5.3090230639131E-3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4-4A96-94A3-FCFC3BDE1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25392"/>
        <c:axId val="245026376"/>
      </c:lineChart>
      <c:dateAx>
        <c:axId val="24502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26376"/>
        <c:crosses val="autoZero"/>
        <c:auto val="1"/>
        <c:lblOffset val="100"/>
        <c:baseTimeUnit val="days"/>
      </c:dateAx>
      <c:valAx>
        <c:axId val="24502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E0EA4-CD4F-4C49-BB3C-93B1D7CA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54605F-B5F6-43E6-AAFB-9FEC6592D4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6415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0CB96-1D4D-49C0-9BB1-B0BD0F2AD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C0F9F-0499-43D9-BEEA-43ABE8C68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04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20170803_143834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2017-08-03T14:38:35Z</dcterms:created>
  <dcterms:modified xsi:type="dcterms:W3CDTF">2017-08-03T14:38:38Z</dcterms:modified>
</cp:coreProperties>
</file>