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9A5128-67CC-40EF-A30C-DEE43D7ACD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2853873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535418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09076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7575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956324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75263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08349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00383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34281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85435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8060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775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48708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90F5EAD-920D-49EE-BA1F-5F45157F1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BFBEB5-8C30-4092-9255-D87047ADD3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4213328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20170803_143506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2017-08-03T14:35:06Z</dcterms:created>
  <dcterms:modified xsi:type="dcterms:W3CDTF">2017-08-03T14:35:11Z</dcterms:modified>
</cp:coreProperties>
</file>