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1.6427104722793E-2</c:v>
                </c:pt>
                <c:pt idx="1">
                  <c:v>3.1486146095718003E-2</c:v>
                </c:pt>
                <c:pt idx="2">
                  <c:v>0.39515231159538999</c:v>
                </c:pt>
                <c:pt idx="3">
                  <c:v>5.4716568176843998E-2</c:v>
                </c:pt>
                <c:pt idx="4">
                  <c:v>2.5969055819801998E-2</c:v>
                </c:pt>
                <c:pt idx="5">
                  <c:v>4.5783791171245002E-2</c:v>
                </c:pt>
                <c:pt idx="6">
                  <c:v>0</c:v>
                </c:pt>
                <c:pt idx="7">
                  <c:v>2.4602935950357001E-2</c:v>
                </c:pt>
                <c:pt idx="8">
                  <c:v>5.8353164291511002E-2</c:v>
                </c:pt>
                <c:pt idx="9">
                  <c:v>0.35299912434325997</c:v>
                </c:pt>
                <c:pt idx="10">
                  <c:v>7.4789540409154004E-2</c:v>
                </c:pt>
                <c:pt idx="11">
                  <c:v>0.11759879666348</c:v>
                </c:pt>
                <c:pt idx="12">
                  <c:v>1.8274194870114</c:v>
                </c:pt>
                <c:pt idx="13">
                  <c:v>0</c:v>
                </c:pt>
                <c:pt idx="14">
                  <c:v>6.5371939095142995E-2</c:v>
                </c:pt>
                <c:pt idx="15">
                  <c:v>0.10757373566818</c:v>
                </c:pt>
                <c:pt idx="16">
                  <c:v>0.37174214984067999</c:v>
                </c:pt>
                <c:pt idx="17">
                  <c:v>0.30770068619975999</c:v>
                </c:pt>
                <c:pt idx="18">
                  <c:v>6.5355917433690999E-2</c:v>
                </c:pt>
                <c:pt idx="19">
                  <c:v>0.92866914915786003</c:v>
                </c:pt>
                <c:pt idx="20">
                  <c:v>0.13655661015116</c:v>
                </c:pt>
                <c:pt idx="21">
                  <c:v>0.20447696943606999</c:v>
                </c:pt>
                <c:pt idx="22">
                  <c:v>0.14344317237311</c:v>
                </c:pt>
                <c:pt idx="23">
                  <c:v>1.6315214203834001</c:v>
                </c:pt>
                <c:pt idx="24">
                  <c:v>0.14838760963459999</c:v>
                </c:pt>
                <c:pt idx="25">
                  <c:v>9.2428763831303995E-2</c:v>
                </c:pt>
                <c:pt idx="26">
                  <c:v>2.4187602043503</c:v>
                </c:pt>
                <c:pt idx="27">
                  <c:v>0.10756919847829</c:v>
                </c:pt>
                <c:pt idx="28">
                  <c:v>0</c:v>
                </c:pt>
                <c:pt idx="29">
                  <c:v>0.4138792721972</c:v>
                </c:pt>
                <c:pt idx="30">
                  <c:v>9.0751160318407006E-2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06-4F16-8249-AF2202184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997944"/>
        <c:axId val="232994992"/>
      </c:lineChart>
      <c:dateAx>
        <c:axId val="232997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94992"/>
        <c:crosses val="autoZero"/>
        <c:auto val="1"/>
        <c:lblOffset val="100"/>
        <c:baseTimeUnit val="days"/>
      </c:dateAx>
      <c:valAx>
        <c:axId val="23299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9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B47BE-8172-4684-9B88-00A7F0E17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FF0467-06CB-420F-873E-53A0FA4B16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162814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9A891-C21F-4F88-8F59-F0503159CC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1A45F-9EBA-48C3-953F-D23916A8C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1797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20170803_133919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2017-08-03T13:39:19Z</dcterms:created>
  <dcterms:modified xsi:type="dcterms:W3CDTF">2017-08-03T13:39:22Z</dcterms:modified>
</cp:coreProperties>
</file>