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CD2-4C0F-868B-FB8C02BF7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019432"/>
        <c:axId val="241018448"/>
      </c:lineChart>
      <c:catAx>
        <c:axId val="24101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18448"/>
        <c:crosses val="autoZero"/>
        <c:auto val="1"/>
        <c:lblAlgn val="ctr"/>
        <c:lblOffset val="100"/>
        <c:noMultiLvlLbl val="0"/>
      </c:catAx>
      <c:valAx>
        <c:axId val="24101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1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41A8B-4885-4103-B44F-69DEF026B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9C3814-B45E-4C63-A97B-0E8215F52B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94838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59C79-6DCA-4125-A903-FB3170949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FF06A-A780-4028-B8A9-DE5A263AC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211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20170803_133009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2017-08-03T13:32:21Z</dcterms:created>
  <dcterms:modified xsi:type="dcterms:W3CDTF">2017-08-03T13:32:24Z</dcterms:modified>
</cp:coreProperties>
</file>