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36524</c:v>
                </c:pt>
                <c:pt idx="1">
                  <c:v>36525</c:v>
                </c:pt>
                <c:pt idx="2">
                  <c:v>36527</c:v>
                </c:pt>
                <c:pt idx="3">
                  <c:v>36578</c:v>
                </c:pt>
                <c:pt idx="4">
                  <c:v>36587</c:v>
                </c:pt>
                <c:pt idx="5">
                  <c:v>36584</c:v>
                </c:pt>
                <c:pt idx="6">
                  <c:v>36584</c:v>
                </c:pt>
                <c:pt idx="7">
                  <c:v>36578</c:v>
                </c:pt>
                <c:pt idx="8">
                  <c:v>36540</c:v>
                </c:pt>
                <c:pt idx="9">
                  <c:v>36548</c:v>
                </c:pt>
                <c:pt idx="10">
                  <c:v>36546</c:v>
                </c:pt>
                <c:pt idx="11">
                  <c:v>36584</c:v>
                </c:pt>
                <c:pt idx="12">
                  <c:v>36634</c:v>
                </c:pt>
                <c:pt idx="13">
                  <c:v>36707</c:v>
                </c:pt>
                <c:pt idx="14">
                  <c:v>36720</c:v>
                </c:pt>
                <c:pt idx="15">
                  <c:v>36719</c:v>
                </c:pt>
                <c:pt idx="16">
                  <c:v>36719</c:v>
                </c:pt>
                <c:pt idx="17">
                  <c:v>36730</c:v>
                </c:pt>
                <c:pt idx="18">
                  <c:v>36714</c:v>
                </c:pt>
                <c:pt idx="19">
                  <c:v>36869</c:v>
                </c:pt>
                <c:pt idx="20">
                  <c:v>37094</c:v>
                </c:pt>
                <c:pt idx="21">
                  <c:v>37243</c:v>
                </c:pt>
                <c:pt idx="22">
                  <c:v>37352</c:v>
                </c:pt>
                <c:pt idx="23">
                  <c:v>37670</c:v>
                </c:pt>
                <c:pt idx="24">
                  <c:v>37808</c:v>
                </c:pt>
                <c:pt idx="25">
                  <c:v>37926</c:v>
                </c:pt>
                <c:pt idx="26">
                  <c:v>38023</c:v>
                </c:pt>
                <c:pt idx="27">
                  <c:v>38207</c:v>
                </c:pt>
                <c:pt idx="28">
                  <c:v>38340</c:v>
                </c:pt>
                <c:pt idx="29">
                  <c:v>38495</c:v>
                </c:pt>
                <c:pt idx="30">
                  <c:v>38639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14-4184-92CA-50F289A68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023136"/>
        <c:axId val="231021496"/>
      </c:lineChart>
      <c:dateAx>
        <c:axId val="231023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21496"/>
        <c:crosses val="autoZero"/>
        <c:auto val="1"/>
        <c:lblOffset val="100"/>
        <c:baseTimeUnit val="days"/>
      </c:dateAx>
      <c:valAx>
        <c:axId val="23102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2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D6D4C-EE88-406C-81D2-61CF25ADA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728C37-A2DE-4826-9812-7CB2A74C4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4546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6DF100-465B-4D9E-AE3C-B7EBF4F13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FF635-F83A-4954-96B6-59EADB0D8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3548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20170803_132656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2017-08-03T13:26:56Z</dcterms:created>
  <dcterms:modified xsi:type="dcterms:W3CDTF">2017-08-03T13:26:59Z</dcterms:modified>
</cp:coreProperties>
</file>