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2FA204-42E6-4440-B5FC-C0D4FDB517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0315143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086882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84755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4564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7195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44413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4385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96477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58623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9236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68876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6615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8911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30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6817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419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0.3905%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51979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2AC17D4-3E65-45F1-8315-9292CCD48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AA86BC-C727-4B73-ADED-F7179147DE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19225587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20170803_132219</Template>
  <TotalTime>0</TotalTime>
  <Words>53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Lato</vt:lpstr>
      <vt:lpstr>Calibri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2017-08-03T13:22:19Z</dcterms:created>
  <dcterms:modified xsi:type="dcterms:W3CDTF">2017-08-03T13:22:26Z</dcterms:modified>
</cp:coreProperties>
</file>