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0.1221</c:v>
                </c:pt>
                <c:pt idx="1">
                  <c:v>0.1366</c:v>
                </c:pt>
                <c:pt idx="2">
                  <c:v>0.35870000000000002</c:v>
                </c:pt>
                <c:pt idx="3">
                  <c:v>0.12920000000000001</c:v>
                </c:pt>
                <c:pt idx="4">
                  <c:v>0.12759999999999999</c:v>
                </c:pt>
                <c:pt idx="5">
                  <c:v>0.15559999999999999</c:v>
                </c:pt>
                <c:pt idx="6">
                  <c:v>7.5300000000000006E-2</c:v>
                </c:pt>
                <c:pt idx="7">
                  <c:v>0.1159</c:v>
                </c:pt>
                <c:pt idx="8">
                  <c:v>0.17369999999999999</c:v>
                </c:pt>
                <c:pt idx="9">
                  <c:v>0.29799999999999999</c:v>
                </c:pt>
                <c:pt idx="10">
                  <c:v>0.1774</c:v>
                </c:pt>
                <c:pt idx="11">
                  <c:v>0.13439999999999999</c:v>
                </c:pt>
                <c:pt idx="12">
                  <c:v>1.3288</c:v>
                </c:pt>
                <c:pt idx="13">
                  <c:v>0.17319999999999999</c:v>
                </c:pt>
                <c:pt idx="14">
                  <c:v>0.1948</c:v>
                </c:pt>
                <c:pt idx="15">
                  <c:v>0.1797</c:v>
                </c:pt>
                <c:pt idx="16">
                  <c:v>0.2089</c:v>
                </c:pt>
                <c:pt idx="17">
                  <c:v>0.28799999999999998</c:v>
                </c:pt>
                <c:pt idx="18">
                  <c:v>0.17549999999999999</c:v>
                </c:pt>
                <c:pt idx="19">
                  <c:v>1.4777</c:v>
                </c:pt>
                <c:pt idx="20">
                  <c:v>0.27150000000000002</c:v>
                </c:pt>
                <c:pt idx="21">
                  <c:v>0.23549999999999999</c:v>
                </c:pt>
                <c:pt idx="22">
                  <c:v>0.2238</c:v>
                </c:pt>
                <c:pt idx="23">
                  <c:v>0.53039999999999998</c:v>
                </c:pt>
                <c:pt idx="24">
                  <c:v>0.2092</c:v>
                </c:pt>
                <c:pt idx="25">
                  <c:v>0.16320000000000001</c:v>
                </c:pt>
                <c:pt idx="26">
                  <c:v>1.0043</c:v>
                </c:pt>
                <c:pt idx="27">
                  <c:v>0.10009999999999999</c:v>
                </c:pt>
                <c:pt idx="28">
                  <c:v>0.3256</c:v>
                </c:pt>
                <c:pt idx="29">
                  <c:v>0.23549999999999999</c:v>
                </c:pt>
                <c:pt idx="30">
                  <c:v>0.1198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A-40CC-99F0-4C6884852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89592"/>
        <c:axId val="238990576"/>
      </c:lineChart>
      <c:dateAx>
        <c:axId val="23898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90576"/>
        <c:crosses val="autoZero"/>
        <c:auto val="1"/>
        <c:lblOffset val="100"/>
        <c:baseTimeUnit val="days"/>
      </c:dateAx>
      <c:valAx>
        <c:axId val="23899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8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C6C9-D6E5-4181-9E15-9B436E95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73C484-C464-455E-903F-D19B33D3C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9112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F7504-738D-4E9D-93F4-CEA41737B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067-3BAC-47AC-ABA8-200C6363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56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20170803_110915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2017-08-03T11:09:16Z</dcterms:created>
  <dcterms:modified xsi:type="dcterms:W3CDTF">2017-08-03T11:09:18Z</dcterms:modified>
</cp:coreProperties>
</file>