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A9F4"/>
    <a:srgbClr val="C0C0C0"/>
    <a:srgbClr val="5F5F5F"/>
    <a:srgbClr val="00AEF4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000" autoAdjust="0"/>
    <p:restoredTop sz="96405"/>
  </p:normalViewPr>
  <p:slideViewPr>
    <p:cSldViewPr snapToGrid="0">
      <p:cViewPr varScale="1">
        <p:scale>
          <a:sx n="62" d="100"/>
          <a:sy n="62" d="100"/>
        </p:scale>
        <p:origin x="90" y="360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alrabiesocial (Al Rabie)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Sheet1!$A$2:$A$32</c:f>
              <c:numCache>
                <c:formatCode>m/d/yyyy</c:formatCode>
                <c:ptCount val="31"/>
                <c:pt idx="0">
                  <c:v>42917</c:v>
                </c:pt>
                <c:pt idx="1">
                  <c:v>42918</c:v>
                </c:pt>
                <c:pt idx="2">
                  <c:v>42919</c:v>
                </c:pt>
                <c:pt idx="3">
                  <c:v>42920</c:v>
                </c:pt>
                <c:pt idx="4">
                  <c:v>42921</c:v>
                </c:pt>
                <c:pt idx="5">
                  <c:v>42922</c:v>
                </c:pt>
                <c:pt idx="6">
                  <c:v>42923</c:v>
                </c:pt>
                <c:pt idx="7">
                  <c:v>42924</c:v>
                </c:pt>
                <c:pt idx="8">
                  <c:v>42925</c:v>
                </c:pt>
                <c:pt idx="9">
                  <c:v>42926</c:v>
                </c:pt>
                <c:pt idx="10">
                  <c:v>42927</c:v>
                </c:pt>
                <c:pt idx="11">
                  <c:v>42928</c:v>
                </c:pt>
                <c:pt idx="12">
                  <c:v>42929</c:v>
                </c:pt>
                <c:pt idx="13">
                  <c:v>42930</c:v>
                </c:pt>
                <c:pt idx="14">
                  <c:v>42931</c:v>
                </c:pt>
                <c:pt idx="15">
                  <c:v>42932</c:v>
                </c:pt>
                <c:pt idx="16">
                  <c:v>42933</c:v>
                </c:pt>
                <c:pt idx="17">
                  <c:v>42934</c:v>
                </c:pt>
                <c:pt idx="18">
                  <c:v>42935</c:v>
                </c:pt>
                <c:pt idx="19">
                  <c:v>42936</c:v>
                </c:pt>
                <c:pt idx="20">
                  <c:v>42937</c:v>
                </c:pt>
                <c:pt idx="21">
                  <c:v>42938</c:v>
                </c:pt>
                <c:pt idx="22">
                  <c:v>42939</c:v>
                </c:pt>
                <c:pt idx="23">
                  <c:v>42940</c:v>
                </c:pt>
                <c:pt idx="24">
                  <c:v>42941</c:v>
                </c:pt>
                <c:pt idx="25">
                  <c:v>42942</c:v>
                </c:pt>
                <c:pt idx="26">
                  <c:v>42943</c:v>
                </c:pt>
                <c:pt idx="27">
                  <c:v>42944</c:v>
                </c:pt>
                <c:pt idx="28">
                  <c:v>42945</c:v>
                </c:pt>
                <c:pt idx="29">
                  <c:v>42946</c:v>
                </c:pt>
                <c:pt idx="30">
                  <c:v>42947</c:v>
                </c:pt>
              </c:numCache>
            </c:numRef>
          </c:cat>
          <c:val>
            <c:numRef>
              <c:f>Sheet1!$B$2:$B$32</c:f>
              <c:numCache>
                <c:formatCode>General</c:formatCode>
                <c:ptCount val="31"/>
                <c:pt idx="0">
                  <c:v>34415</c:v>
                </c:pt>
                <c:pt idx="1">
                  <c:v>34422</c:v>
                </c:pt>
                <c:pt idx="2">
                  <c:v>34440</c:v>
                </c:pt>
                <c:pt idx="3">
                  <c:v>34469</c:v>
                </c:pt>
                <c:pt idx="4">
                  <c:v>34486</c:v>
                </c:pt>
                <c:pt idx="5">
                  <c:v>34507</c:v>
                </c:pt>
                <c:pt idx="6">
                  <c:v>34505</c:v>
                </c:pt>
                <c:pt idx="7">
                  <c:v>34547</c:v>
                </c:pt>
                <c:pt idx="8">
                  <c:v>34550</c:v>
                </c:pt>
                <c:pt idx="9">
                  <c:v>34567</c:v>
                </c:pt>
                <c:pt idx="10">
                  <c:v>34591</c:v>
                </c:pt>
                <c:pt idx="11">
                  <c:v>34607</c:v>
                </c:pt>
                <c:pt idx="12">
                  <c:v>34627</c:v>
                </c:pt>
                <c:pt idx="13">
                  <c:v>34650</c:v>
                </c:pt>
                <c:pt idx="14">
                  <c:v>34669</c:v>
                </c:pt>
                <c:pt idx="15">
                  <c:v>34689</c:v>
                </c:pt>
                <c:pt idx="16">
                  <c:v>34709</c:v>
                </c:pt>
                <c:pt idx="17">
                  <c:v>34744</c:v>
                </c:pt>
                <c:pt idx="18">
                  <c:v>34769</c:v>
                </c:pt>
                <c:pt idx="19">
                  <c:v>34798</c:v>
                </c:pt>
                <c:pt idx="20">
                  <c:v>34810</c:v>
                </c:pt>
                <c:pt idx="21">
                  <c:v>34831</c:v>
                </c:pt>
                <c:pt idx="22">
                  <c:v>34867</c:v>
                </c:pt>
                <c:pt idx="23">
                  <c:v>34887</c:v>
                </c:pt>
                <c:pt idx="24">
                  <c:v>34915</c:v>
                </c:pt>
                <c:pt idx="25">
                  <c:v>34934</c:v>
                </c:pt>
                <c:pt idx="26">
                  <c:v>34966</c:v>
                </c:pt>
                <c:pt idx="27">
                  <c:v>34996</c:v>
                </c:pt>
                <c:pt idx="28">
                  <c:v>35018</c:v>
                </c:pt>
                <c:pt idx="29">
                  <c:v>35049</c:v>
                </c:pt>
                <c:pt idx="30">
                  <c:v>35093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CAA3-4950-93FE-78C454B9E741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227151520"/>
        <c:axId val="228166112"/>
      </c:lineChart>
      <c:dateAx>
        <c:axId val="227151520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28166112"/>
        <c:crosses val="autoZero"/>
        <c:auto val="1"/>
        <c:lblOffset val="100"/>
        <c:baseTimeUnit val="days"/>
      </c:dateAx>
      <c:valAx>
        <c:axId val="228166112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27151520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465172" y="1410762"/>
            <a:ext cx="3183556" cy="495797"/>
          </a:xfrm>
        </p:spPr>
        <p:txBody>
          <a:bodyPr anchor="b"/>
          <a:lstStyle>
            <a:lvl1pPr algn="l">
              <a:defRPr b="1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Page Name"/>
          <p:cNvSpPr>
            <a:spLocks noGrp="1"/>
          </p:cNvSpPr>
          <p:nvPr>
            <p:ph type="subTitle" idx="1" hasCustomPrompt="1"/>
          </p:nvPr>
        </p:nvSpPr>
        <p:spPr>
          <a:xfrm>
            <a:off x="465172" y="1945059"/>
            <a:ext cx="3183556" cy="422756"/>
          </a:xfrm>
        </p:spPr>
        <p:txBody>
          <a:bodyPr>
            <a:normAutofit/>
          </a:bodyPr>
          <a:lstStyle>
            <a:lvl1pPr marL="0" indent="0" algn="l">
              <a:buNone/>
              <a:defRPr sz="1800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/>
              <a:t>Page Name</a:t>
            </a:r>
          </a:p>
        </p:txBody>
      </p:sp>
      <p:sp>
        <p:nvSpPr>
          <p:cNvPr id="5" name="Shape 4"/>
          <p:cNvSpPr/>
          <p:nvPr userDrawn="1"/>
        </p:nvSpPr>
        <p:spPr>
          <a:xfrm>
            <a:off x="4115498" y="0"/>
            <a:ext cx="5028502" cy="6858000"/>
          </a:xfrm>
          <a:prstGeom prst="rect">
            <a:avLst/>
          </a:prstGeom>
          <a:solidFill>
            <a:srgbClr val="00A9F4"/>
          </a:solidFill>
          <a:ln w="25400">
            <a:noFill/>
            <a:miter lim="400000"/>
          </a:ln>
          <a:effectLst/>
        </p:spPr>
        <p:txBody>
          <a:bodyPr lIns="0" tIns="0" rIns="0" bIns="0" anchor="ctr"/>
          <a:lstStyle/>
          <a:p>
            <a:pPr lvl="0">
              <a:defRPr sz="4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</a:defRPr>
            </a:pPr>
            <a:endParaRPr sz="4000" dirty="0">
              <a:latin typeface="Lato"/>
            </a:endParaRPr>
          </a:p>
        </p:txBody>
      </p:sp>
      <p:cxnSp>
        <p:nvCxnSpPr>
          <p:cNvPr id="7" name="Straight Connector 6"/>
          <p:cNvCxnSpPr/>
          <p:nvPr userDrawn="1"/>
        </p:nvCxnSpPr>
        <p:spPr>
          <a:xfrm>
            <a:off x="4115498" y="0"/>
            <a:ext cx="0" cy="6858000"/>
          </a:xfrm>
          <a:prstGeom prst="line">
            <a:avLst/>
          </a:prstGeom>
          <a:ln w="76200">
            <a:solidFill>
              <a:srgbClr val="EB904E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8" name="Picture 7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82268" y="1239583"/>
            <a:ext cx="4094962" cy="666976"/>
          </a:xfrm>
          <a:prstGeom prst="rect">
            <a:avLst/>
          </a:prstGeom>
        </p:spPr>
      </p:pic>
      <p:sp>
        <p:nvSpPr>
          <p:cNvPr id="6" name="DD/MM/YY – DD/MM/YY"/>
          <p:cNvSpPr>
            <a:spLocks noGrp="1"/>
          </p:cNvSpPr>
          <p:nvPr>
            <p:ph type="body" sz="quarter" idx="10" hasCustomPrompt="1"/>
          </p:nvPr>
        </p:nvSpPr>
        <p:spPr>
          <a:xfrm>
            <a:off x="465172" y="2406315"/>
            <a:ext cx="3182937" cy="577850"/>
          </a:xfrm>
        </p:spPr>
        <p:txBody>
          <a:bodyPr>
            <a:noAutofit/>
          </a:bodyPr>
          <a:lstStyle>
            <a:lvl1pPr marL="0" indent="0">
              <a:buNone/>
              <a:defRPr sz="1500" b="0">
                <a:solidFill>
                  <a:srgbClr val="C0C0C0"/>
                </a:solidFill>
              </a:defRPr>
            </a:lvl1pPr>
            <a:lvl2pPr marL="342900" indent="0">
              <a:buNone/>
              <a:defRPr sz="1500" b="0">
                <a:solidFill>
                  <a:srgbClr val="C0C0C0"/>
                </a:solidFill>
              </a:defRPr>
            </a:lvl2pPr>
            <a:lvl3pPr marL="685800" indent="0">
              <a:buNone/>
              <a:defRPr sz="1500" b="0">
                <a:solidFill>
                  <a:srgbClr val="C0C0C0"/>
                </a:solidFill>
              </a:defRPr>
            </a:lvl3pPr>
            <a:lvl4pPr marL="1028700" indent="0">
              <a:buNone/>
              <a:defRPr sz="1500" b="0">
                <a:solidFill>
                  <a:srgbClr val="C0C0C0"/>
                </a:solidFill>
              </a:defRPr>
            </a:lvl4pPr>
            <a:lvl5pPr marL="1371600" indent="0">
              <a:buNone/>
              <a:defRPr sz="1500" b="0">
                <a:solidFill>
                  <a:srgbClr val="C0C0C0"/>
                </a:solidFill>
              </a:defRPr>
            </a:lvl5pPr>
          </a:lstStyle>
          <a:p>
            <a:pPr lvl="0"/>
            <a:r>
              <a:rPr lang="en-US" dirty="0"/>
              <a:t>DD/MM/YY – DD/MM/YY</a:t>
            </a:r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462424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The Social Clinic Analytics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algn="r">
              <a:defRPr>
                <a:latin typeface="Lato" charset="0"/>
                <a:ea typeface="Lato" charset="0"/>
                <a:cs typeface="Lato" charset="0"/>
              </a:defRPr>
            </a:lvl1pPr>
          </a:lstStyle>
          <a:p>
            <a:r>
              <a:rPr lang="de-DE" dirty="0"/>
              <a:t>The </a:t>
            </a:r>
            <a:r>
              <a:rPr lang="de-DE" dirty="0" err="1"/>
              <a:t>Social</a:t>
            </a:r>
            <a:r>
              <a:rPr lang="de-DE" dirty="0"/>
              <a:t> </a:t>
            </a:r>
            <a:r>
              <a:rPr lang="de-DE" dirty="0" err="1"/>
              <a:t>Clinic</a:t>
            </a:r>
            <a:r>
              <a:rPr lang="de-DE" dirty="0"/>
              <a:t> Analytics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468582"/>
            <a:ext cx="8229600" cy="4701918"/>
          </a:xfrm>
        </p:spPr>
        <p:txBody>
          <a:bodyPr/>
          <a:lstStyle>
            <a:lvl1pPr>
              <a:defRPr>
                <a:latin typeface="Lato" charset="0"/>
                <a:ea typeface="Lato" charset="0"/>
                <a:cs typeface="Lato" charset="0"/>
              </a:defRPr>
            </a:lvl1pPr>
          </a:lstStyle>
          <a:p>
            <a:r>
              <a:rPr lang="en-US"/>
              <a:t>Click icon to add chart</a:t>
            </a:r>
            <a:endParaRPr lang="de-DE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753658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  <p:pic>
        <p:nvPicPr>
          <p:cNvPr id="8" name="Picture 7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200" y="6396738"/>
            <a:ext cx="2495550" cy="3247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he Social Clinic Analytics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algn="r">
              <a:defRPr>
                <a:latin typeface="Lato" charset="0"/>
                <a:ea typeface="Lato" charset="0"/>
                <a:cs typeface="Lato" charset="0"/>
              </a:defRPr>
            </a:lvl1pPr>
          </a:lstStyle>
          <a:p>
            <a:r>
              <a:rPr lang="de-DE" dirty="0"/>
              <a:t>The </a:t>
            </a:r>
            <a:r>
              <a:rPr lang="de-DE" dirty="0" err="1"/>
              <a:t>Social</a:t>
            </a:r>
            <a:r>
              <a:rPr lang="de-DE" dirty="0"/>
              <a:t> </a:t>
            </a:r>
            <a:r>
              <a:rPr lang="de-DE" dirty="0" err="1"/>
              <a:t>Clinic</a:t>
            </a:r>
            <a:r>
              <a:rPr lang="de-DE" dirty="0"/>
              <a:t> Analytics</a:t>
            </a:r>
            <a:endParaRPr lang="en-US" dirty="0"/>
          </a:p>
        </p:txBody>
      </p:sp>
      <p:sp>
        <p:nvSpPr>
          <p:cNvPr id="7" name="Click icon to add table"/>
          <p:cNvSpPr>
            <a:spLocks noGrp="1"/>
          </p:cNvSpPr>
          <p:nvPr>
            <p:ph type="tbl" sz="quarter" idx="13"/>
          </p:nvPr>
        </p:nvSpPr>
        <p:spPr>
          <a:xfrm>
            <a:off x="457200" y="1468582"/>
            <a:ext cx="8229600" cy="4703618"/>
          </a:xfrm>
        </p:spPr>
        <p:txBody>
          <a:bodyPr/>
          <a:lstStyle>
            <a:lvl1pPr>
              <a:defRPr>
                <a:latin typeface="Lato" charset="0"/>
                <a:ea typeface="Lato" charset="0"/>
                <a:cs typeface="Lato" charset="0"/>
              </a:defRPr>
            </a:lvl1pPr>
          </a:lstStyle>
          <a:p>
            <a:r>
              <a:rPr lang="en-US"/>
              <a:t>Click icon to add table</a:t>
            </a:r>
            <a:endParaRPr lang="de-DE"/>
          </a:p>
        </p:txBody>
      </p:sp>
      <p:sp>
        <p:nvSpPr>
          <p:cNvPr id="10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462424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11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753658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  <p:pic>
        <p:nvPicPr>
          <p:cNvPr id="12" name="Picture 11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200" y="6396738"/>
            <a:ext cx="2495550" cy="3247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8/3/2017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8/3/2017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8/3/2017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8/3/2017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8/3/2017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8/3/2017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8/3/2017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8/3/2017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8/3/2017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8/3/2017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  <a:latin typeface="Lato"/>
              </a:defRPr>
            </a:lvl1pPr>
          </a:lstStyle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Lato" charset="0"/>
          <a:ea typeface="Lato" charset="0"/>
          <a:cs typeface="Lato" charset="0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Lato" charset="0"/>
          <a:ea typeface="Lato" charset="0"/>
          <a:cs typeface="Lato" charset="0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Lato" charset="0"/>
          <a:ea typeface="Lato" charset="0"/>
          <a:cs typeface="Lato" charset="0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Lato" charset="0"/>
          <a:ea typeface="Lato" charset="0"/>
          <a:cs typeface="Lato" charset="0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Lato" charset="0"/>
          <a:ea typeface="Lato" charset="0"/>
          <a:cs typeface="Lato" charset="0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Lato" charset="0"/>
          <a:ea typeface="Lato" charset="0"/>
          <a:cs typeface="Lato" charset="0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E0697AA-3194-4DBC-A5CB-C782B706767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Followers Total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F0BA9464-4BA3-4F2C-A92E-A766D645C52A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2154794904"/>
              </p:ext>
            </p:extLst>
          </p:nvPr>
        </p:nvGraphicFramePr>
        <p:xfrm>
          <a:off x="457200" y="1468438"/>
          <a:ext cx="8229600" cy="470217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7D3B7D93-E7B8-4113-822E-5EBCF343B21B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07/01/2017 - 07/31/2017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DB6EB13-9BF6-406C-BE73-1C6CDB44B07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The Social Clinic Analytics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29519064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export" id="{730E3BEE-88AA-A542-BD47-7B51DEEE3DC3}" vid="{CDEABCA8-611C-994A-B836-CFA7112ECC77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20170803_110750</Template>
  <TotalTime>0</TotalTime>
  <Words>10</Words>
  <Application>Microsoft Office PowerPoint</Application>
  <PresentationFormat>On-screen Show (4:3)</PresentationFormat>
  <Paragraphs>3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Lato</vt:lpstr>
      <vt:lpstr>Arial</vt:lpstr>
      <vt:lpstr>quintly_template</vt:lpstr>
      <vt:lpstr>Instagram Followers Total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Instagram Followers Total</dc:title>
  <dc:creator>Administrator</dc:creator>
  <cp:lastModifiedBy>Administrator</cp:lastModifiedBy>
  <cp:revision>1</cp:revision>
  <dcterms:created xsi:type="dcterms:W3CDTF">2017-08-03T11:07:50Z</dcterms:created>
  <dcterms:modified xsi:type="dcterms:W3CDTF">2017-08-03T11:07:53Z</dcterms:modified>
</cp:coreProperties>
</file>