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C571-4AEC-AAAD-586B65628B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4211880"/>
        <c:axId val="234874512"/>
      </c:lineChart>
      <c:catAx>
        <c:axId val="164211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874512"/>
        <c:crosses val="autoZero"/>
        <c:auto val="1"/>
        <c:lblAlgn val="ctr"/>
        <c:lblOffset val="100"/>
        <c:noMultiLvlLbl val="0"/>
      </c:catAx>
      <c:valAx>
        <c:axId val="234874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211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2254F-A594-44AF-9BE3-A8C9BA153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CC15BB-EEA3-4F15-B7E7-68596B869C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618929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BFBD6F-3D90-458C-9020-C1D4989255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66CB1C-B827-432B-A5C5-90B13F6D4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7843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20170803_110234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2017-08-03T11:02:35Z</dcterms:created>
  <dcterms:modified xsi:type="dcterms:W3CDTF">2017-08-03T11:02:37Z</dcterms:modified>
</cp:coreProperties>
</file>