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11F2E1-046E-4746-BF7B-5D051FFC5DB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59512689"/>
              </p:ext>
            </p:extLst>
          </p:nvPr>
        </p:nvGraphicFramePr>
        <p:xfrm>
          <a:off x="457200" y="1468438"/>
          <a:ext cx="8188452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91076301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74497706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1743934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8364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460909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5072223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78626867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38728556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1424327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623698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30096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alrabiesocial (Al Rabie)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35093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0.3399%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8093508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80F37C40-7811-404B-BD9E-5AD7A261D4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8BA037-C6E2-442D-B3E7-3FCC9978F1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07/01/2017 - 07/31/2017</a:t>
            </a:r>
          </a:p>
        </p:txBody>
      </p:sp>
    </p:spTree>
    <p:extLst>
      <p:ext uri="{BB962C8B-B14F-4D97-AF65-F5344CB8AC3E}">
        <p14:creationId xmlns:p14="http://schemas.microsoft.com/office/powerpoint/2010/main" val="395853971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20170803_105921</Template>
  <TotalTime>0</TotalTime>
  <Words>32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Lato</vt:lpstr>
      <vt:lpstr>Calibri</vt:lpstr>
      <vt:lpstr>quintly_template</vt:lpstr>
      <vt:lpstr>Instagram Key Metrics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</dc:title>
  <dc:creator>Administrator</dc:creator>
  <cp:lastModifiedBy>Administrator</cp:lastModifiedBy>
  <cp:revision>1</cp:revision>
  <dcterms:created xsi:type="dcterms:W3CDTF">2017-08-03T10:59:22Z</dcterms:created>
  <dcterms:modified xsi:type="dcterms:W3CDTF">2017-08-03T10:59:26Z</dcterms:modified>
</cp:coreProperties>
</file>