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@PetronasKSA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42933</c:v>
                </c:pt>
                <c:pt idx="1">
                  <c:v>42934</c:v>
                </c:pt>
                <c:pt idx="2">
                  <c:v>42935</c:v>
                </c:pt>
                <c:pt idx="3">
                  <c:v>42936</c:v>
                </c:pt>
                <c:pt idx="4">
                  <c:v>42937</c:v>
                </c:pt>
                <c:pt idx="5">
                  <c:v>42938</c:v>
                </c:pt>
                <c:pt idx="6">
                  <c:v>42939</c:v>
                </c:pt>
                <c:pt idx="7">
                  <c:v>42940</c:v>
                </c:pt>
                <c:pt idx="8">
                  <c:v>42941</c:v>
                </c:pt>
                <c:pt idx="9">
                  <c:v>42942</c:v>
                </c:pt>
                <c:pt idx="10">
                  <c:v>42943</c:v>
                </c:pt>
                <c:pt idx="11">
                  <c:v>42944</c:v>
                </c:pt>
                <c:pt idx="12">
                  <c:v>42945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4464</c:v>
                </c:pt>
                <c:pt idx="1">
                  <c:v>4767</c:v>
                </c:pt>
                <c:pt idx="2">
                  <c:v>5003</c:v>
                </c:pt>
                <c:pt idx="3">
                  <c:v>5204</c:v>
                </c:pt>
                <c:pt idx="4">
                  <c:v>5428</c:v>
                </c:pt>
                <c:pt idx="5">
                  <c:v>5653</c:v>
                </c:pt>
                <c:pt idx="6">
                  <c:v>5867</c:v>
                </c:pt>
                <c:pt idx="7">
                  <c:v>6068</c:v>
                </c:pt>
                <c:pt idx="8">
                  <c:v>6246</c:v>
                </c:pt>
                <c:pt idx="9">
                  <c:v>6331</c:v>
                </c:pt>
                <c:pt idx="10">
                  <c:v>6325</c:v>
                </c:pt>
                <c:pt idx="11">
                  <c:v>6317</c:v>
                </c:pt>
                <c:pt idx="12">
                  <c:v>6315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79-49D4-B08D-3B16A8C5E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825656"/>
        <c:axId val="248826968"/>
      </c:lineChart>
      <c:dateAx>
        <c:axId val="248825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26968"/>
        <c:crosses val="autoZero"/>
        <c:auto val="1"/>
        <c:lblOffset val="100"/>
        <c:baseTimeUnit val="days"/>
      </c:dateAx>
      <c:valAx>
        <c:axId val="24882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2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79AF6-8584-414B-8592-519480E35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300106-9B2F-43D6-834D-4A661F6067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15479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F4F86-814C-460D-AC3E-C1337F394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07/17/2017 - 07/29/2017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51A74-1A7B-4766-A3F2-A8FF99D3C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7519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20170802_192043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2017-08-02T19:20:44Z</dcterms:created>
  <dcterms:modified xsi:type="dcterms:W3CDTF">2017-08-02T19:20:49Z</dcterms:modified>
</cp:coreProperties>
</file>