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A402-4FE3-AD2F-61EC4E7F5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76608"/>
        <c:axId val="236780584"/>
      </c:lineChart>
      <c:catAx>
        <c:axId val="23887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80584"/>
        <c:crosses val="autoZero"/>
        <c:auto val="1"/>
        <c:lblAlgn val="ctr"/>
        <c:lblOffset val="100"/>
        <c:noMultiLvlLbl val="0"/>
      </c:catAx>
      <c:valAx>
        <c:axId val="23678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7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A8BAE-5663-403D-AA23-F4772E38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B893F-974C-49AB-AF42-8242E8E8B5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78064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F0447-0A54-4604-8444-E9BE67A3D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07/17/2017 - 07/29/2017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8BBA3-CED7-4442-B63C-9785BAFB9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13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20170802_164612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2017-08-02T16:46:12Z</dcterms:created>
  <dcterms:modified xsi:type="dcterms:W3CDTF">2017-08-02T16:46:15Z</dcterms:modified>
</cp:coreProperties>
</file>