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42933</c:v>
                </c:pt>
                <c:pt idx="1">
                  <c:v>42934</c:v>
                </c:pt>
                <c:pt idx="2">
                  <c:v>42935</c:v>
                </c:pt>
                <c:pt idx="3">
                  <c:v>42936</c:v>
                </c:pt>
                <c:pt idx="4">
                  <c:v>42937</c:v>
                </c:pt>
                <c:pt idx="5">
                  <c:v>42938</c:v>
                </c:pt>
                <c:pt idx="6">
                  <c:v>42939</c:v>
                </c:pt>
                <c:pt idx="7">
                  <c:v>42940</c:v>
                </c:pt>
                <c:pt idx="8">
                  <c:v>42941</c:v>
                </c:pt>
                <c:pt idx="9">
                  <c:v>42942</c:v>
                </c:pt>
                <c:pt idx="10">
                  <c:v>42943</c:v>
                </c:pt>
                <c:pt idx="11">
                  <c:v>42944</c:v>
                </c:pt>
                <c:pt idx="12">
                  <c:v>42945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4464</c:v>
                </c:pt>
                <c:pt idx="1">
                  <c:v>4767</c:v>
                </c:pt>
                <c:pt idx="2">
                  <c:v>5003</c:v>
                </c:pt>
                <c:pt idx="3">
                  <c:v>5204</c:v>
                </c:pt>
                <c:pt idx="4">
                  <c:v>5428</c:v>
                </c:pt>
                <c:pt idx="5">
                  <c:v>5653</c:v>
                </c:pt>
                <c:pt idx="6">
                  <c:v>5867</c:v>
                </c:pt>
                <c:pt idx="7">
                  <c:v>6068</c:v>
                </c:pt>
                <c:pt idx="8">
                  <c:v>6246</c:v>
                </c:pt>
                <c:pt idx="9">
                  <c:v>6331</c:v>
                </c:pt>
                <c:pt idx="10">
                  <c:v>6325</c:v>
                </c:pt>
                <c:pt idx="11">
                  <c:v>6317</c:v>
                </c:pt>
                <c:pt idx="12">
                  <c:v>6315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20-4076-AAFA-68381E95CA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45344"/>
        <c:axId val="242545672"/>
      </c:lineChart>
      <c:dateAx>
        <c:axId val="24254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45672"/>
        <c:crosses val="autoZero"/>
        <c:auto val="1"/>
        <c:lblOffset val="100"/>
        <c:baseTimeUnit val="days"/>
      </c:dateAx>
      <c:valAx>
        <c:axId val="24254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4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86DCE-E202-4E59-9852-D9973B73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B3BD98-D365-47DC-A1F0-8B396B4A2E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86402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A3532-7692-4083-9CA6-406ED131B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07/17/2017 - 07/29/2017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DB07C-9433-4571-BB63-202CB5D81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12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20170802_164322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2017-08-02T16:43:22Z</dcterms:created>
  <dcterms:modified xsi:type="dcterms:W3CDTF">2017-08-02T16:43:28Z</dcterms:modified>
</cp:coreProperties>
</file>