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  <c:pt idx="31">
                  <c:v>42887</c:v>
                </c:pt>
                <c:pt idx="32">
                  <c:v>42888</c:v>
                </c:pt>
                <c:pt idx="33">
                  <c:v>42889</c:v>
                </c:pt>
                <c:pt idx="34">
                  <c:v>42890</c:v>
                </c:pt>
                <c:pt idx="35">
                  <c:v>42891</c:v>
                </c:pt>
                <c:pt idx="36">
                  <c:v>42892</c:v>
                </c:pt>
                <c:pt idx="37">
                  <c:v>42893</c:v>
                </c:pt>
                <c:pt idx="38">
                  <c:v>42894</c:v>
                </c:pt>
                <c:pt idx="39">
                  <c:v>42895</c:v>
                </c:pt>
                <c:pt idx="40">
                  <c:v>42896</c:v>
                </c:pt>
                <c:pt idx="41">
                  <c:v>42897</c:v>
                </c:pt>
                <c:pt idx="42">
                  <c:v>42898</c:v>
                </c:pt>
                <c:pt idx="43">
                  <c:v>42899</c:v>
                </c:pt>
                <c:pt idx="44">
                  <c:v>42900</c:v>
                </c:pt>
                <c:pt idx="45">
                  <c:v>42901</c:v>
                </c:pt>
                <c:pt idx="46">
                  <c:v>42902</c:v>
                </c:pt>
                <c:pt idx="47">
                  <c:v>42903</c:v>
                </c:pt>
                <c:pt idx="48">
                  <c:v>42904</c:v>
                </c:pt>
                <c:pt idx="49">
                  <c:v>42905</c:v>
                </c:pt>
                <c:pt idx="50">
                  <c:v>42906</c:v>
                </c:pt>
                <c:pt idx="51">
                  <c:v>42907</c:v>
                </c:pt>
                <c:pt idx="52">
                  <c:v>42908</c:v>
                </c:pt>
                <c:pt idx="53">
                  <c:v>42909</c:v>
                </c:pt>
                <c:pt idx="54">
                  <c:v>42910</c:v>
                </c:pt>
                <c:pt idx="55">
                  <c:v>42911</c:v>
                </c:pt>
                <c:pt idx="56">
                  <c:v>42912</c:v>
                </c:pt>
                <c:pt idx="57">
                  <c:v>42913</c:v>
                </c:pt>
                <c:pt idx="58">
                  <c:v>42914</c:v>
                </c:pt>
                <c:pt idx="59">
                  <c:v>42915</c:v>
                </c:pt>
                <c:pt idx="60">
                  <c:v>42916</c:v>
                </c:pt>
                <c:pt idx="61">
                  <c:v>42917</c:v>
                </c:pt>
                <c:pt idx="62">
                  <c:v>42918</c:v>
                </c:pt>
                <c:pt idx="63">
                  <c:v>42919</c:v>
                </c:pt>
                <c:pt idx="64">
                  <c:v>42920</c:v>
                </c:pt>
                <c:pt idx="65">
                  <c:v>42921</c:v>
                </c:pt>
                <c:pt idx="66">
                  <c:v>42922</c:v>
                </c:pt>
                <c:pt idx="67">
                  <c:v>42923</c:v>
                </c:pt>
                <c:pt idx="68">
                  <c:v>42924</c:v>
                </c:pt>
                <c:pt idx="69">
                  <c:v>42925</c:v>
                </c:pt>
                <c:pt idx="70">
                  <c:v>42926</c:v>
                </c:pt>
                <c:pt idx="71">
                  <c:v>42927</c:v>
                </c:pt>
                <c:pt idx="72">
                  <c:v>42928</c:v>
                </c:pt>
                <c:pt idx="73">
                  <c:v>42929</c:v>
                </c:pt>
                <c:pt idx="74">
                  <c:v>42930</c:v>
                </c:pt>
                <c:pt idx="75">
                  <c:v>42931</c:v>
                </c:pt>
                <c:pt idx="76">
                  <c:v>42932</c:v>
                </c:pt>
                <c:pt idx="77">
                  <c:v>42933</c:v>
                </c:pt>
                <c:pt idx="78">
                  <c:v>42934</c:v>
                </c:pt>
                <c:pt idx="79">
                  <c:v>42935</c:v>
                </c:pt>
                <c:pt idx="80">
                  <c:v>42936</c:v>
                </c:pt>
                <c:pt idx="81">
                  <c:v>42937</c:v>
                </c:pt>
                <c:pt idx="82">
                  <c:v>42938</c:v>
                </c:pt>
                <c:pt idx="83">
                  <c:v>42939</c:v>
                </c:pt>
                <c:pt idx="84">
                  <c:v>42940</c:v>
                </c:pt>
                <c:pt idx="85">
                  <c:v>42941</c:v>
                </c:pt>
                <c:pt idx="86">
                  <c:v>42942</c:v>
                </c:pt>
                <c:pt idx="87">
                  <c:v>42943</c:v>
                </c:pt>
                <c:pt idx="88">
                  <c:v>42944</c:v>
                </c:pt>
                <c:pt idx="89">
                  <c:v>42945</c:v>
                </c:pt>
                <c:pt idx="90">
                  <c:v>42946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1051712</c:v>
                </c:pt>
                <c:pt idx="1">
                  <c:v>1051680</c:v>
                </c:pt>
                <c:pt idx="2">
                  <c:v>1051635</c:v>
                </c:pt>
                <c:pt idx="3">
                  <c:v>1051592</c:v>
                </c:pt>
                <c:pt idx="4">
                  <c:v>1051555</c:v>
                </c:pt>
                <c:pt idx="5">
                  <c:v>1051516</c:v>
                </c:pt>
                <c:pt idx="6">
                  <c:v>1051465</c:v>
                </c:pt>
                <c:pt idx="7">
                  <c:v>1051424</c:v>
                </c:pt>
                <c:pt idx="8">
                  <c:v>1051392</c:v>
                </c:pt>
                <c:pt idx="9">
                  <c:v>1051333</c:v>
                </c:pt>
                <c:pt idx="10">
                  <c:v>1051304</c:v>
                </c:pt>
                <c:pt idx="11">
                  <c:v>1051256</c:v>
                </c:pt>
                <c:pt idx="12">
                  <c:v>1051201</c:v>
                </c:pt>
                <c:pt idx="13">
                  <c:v>1051167</c:v>
                </c:pt>
                <c:pt idx="14">
                  <c:v>1051124</c:v>
                </c:pt>
                <c:pt idx="15">
                  <c:v>1051062</c:v>
                </c:pt>
                <c:pt idx="16">
                  <c:v>1051021</c:v>
                </c:pt>
                <c:pt idx="17">
                  <c:v>1050975</c:v>
                </c:pt>
                <c:pt idx="18">
                  <c:v>1050946</c:v>
                </c:pt>
                <c:pt idx="19">
                  <c:v>1050914</c:v>
                </c:pt>
                <c:pt idx="20">
                  <c:v>1050868</c:v>
                </c:pt>
                <c:pt idx="21">
                  <c:v>1050807</c:v>
                </c:pt>
                <c:pt idx="22">
                  <c:v>1050752</c:v>
                </c:pt>
                <c:pt idx="23">
                  <c:v>1050703</c:v>
                </c:pt>
                <c:pt idx="24">
                  <c:v>1050647</c:v>
                </c:pt>
                <c:pt idx="25">
                  <c:v>1050599</c:v>
                </c:pt>
                <c:pt idx="26">
                  <c:v>1050543</c:v>
                </c:pt>
                <c:pt idx="27">
                  <c:v>1050473</c:v>
                </c:pt>
                <c:pt idx="28">
                  <c:v>1050423</c:v>
                </c:pt>
                <c:pt idx="29">
                  <c:v>1050375</c:v>
                </c:pt>
                <c:pt idx="30">
                  <c:v>1050330</c:v>
                </c:pt>
                <c:pt idx="31">
                  <c:v>1050251</c:v>
                </c:pt>
                <c:pt idx="32">
                  <c:v>1050184</c:v>
                </c:pt>
                <c:pt idx="33">
                  <c:v>1050177</c:v>
                </c:pt>
                <c:pt idx="34">
                  <c:v>1050166</c:v>
                </c:pt>
                <c:pt idx="35">
                  <c:v>1050386</c:v>
                </c:pt>
                <c:pt idx="36">
                  <c:v>1050386</c:v>
                </c:pt>
                <c:pt idx="37">
                  <c:v>1050392</c:v>
                </c:pt>
                <c:pt idx="38">
                  <c:v>1050335</c:v>
                </c:pt>
                <c:pt idx="39">
                  <c:v>1050293</c:v>
                </c:pt>
                <c:pt idx="40">
                  <c:v>1050228</c:v>
                </c:pt>
                <c:pt idx="41">
                  <c:v>1050220</c:v>
                </c:pt>
                <c:pt idx="42">
                  <c:v>1050351</c:v>
                </c:pt>
                <c:pt idx="43">
                  <c:v>1050364</c:v>
                </c:pt>
                <c:pt idx="44">
                  <c:v>1050351</c:v>
                </c:pt>
                <c:pt idx="45">
                  <c:v>1050328</c:v>
                </c:pt>
                <c:pt idx="46">
                  <c:v>1050301</c:v>
                </c:pt>
                <c:pt idx="47">
                  <c:v>1050263</c:v>
                </c:pt>
                <c:pt idx="48">
                  <c:v>1050236</c:v>
                </c:pt>
                <c:pt idx="49">
                  <c:v>1050236</c:v>
                </c:pt>
                <c:pt idx="50">
                  <c:v>1050218</c:v>
                </c:pt>
                <c:pt idx="51">
                  <c:v>1050246</c:v>
                </c:pt>
                <c:pt idx="52">
                  <c:v>1050239</c:v>
                </c:pt>
                <c:pt idx="53">
                  <c:v>1050193</c:v>
                </c:pt>
                <c:pt idx="54">
                  <c:v>1050158</c:v>
                </c:pt>
                <c:pt idx="55">
                  <c:v>1050161</c:v>
                </c:pt>
                <c:pt idx="56">
                  <c:v>1050130</c:v>
                </c:pt>
                <c:pt idx="57">
                  <c:v>1050088</c:v>
                </c:pt>
                <c:pt idx="58">
                  <c:v>1050074</c:v>
                </c:pt>
                <c:pt idx="59">
                  <c:v>1050052</c:v>
                </c:pt>
                <c:pt idx="60">
                  <c:v>1050019</c:v>
                </c:pt>
                <c:pt idx="61">
                  <c:v>1049986</c:v>
                </c:pt>
                <c:pt idx="62">
                  <c:v>1049951</c:v>
                </c:pt>
                <c:pt idx="63">
                  <c:v>1049931</c:v>
                </c:pt>
                <c:pt idx="64">
                  <c:v>1049876</c:v>
                </c:pt>
                <c:pt idx="65">
                  <c:v>1049836</c:v>
                </c:pt>
                <c:pt idx="66">
                  <c:v>1049797</c:v>
                </c:pt>
                <c:pt idx="67">
                  <c:v>1049758</c:v>
                </c:pt>
                <c:pt idx="68">
                  <c:v>1049718</c:v>
                </c:pt>
                <c:pt idx="69">
                  <c:v>1049654</c:v>
                </c:pt>
                <c:pt idx="70">
                  <c:v>1049593</c:v>
                </c:pt>
                <c:pt idx="71">
                  <c:v>1049510</c:v>
                </c:pt>
                <c:pt idx="72">
                  <c:v>1049463</c:v>
                </c:pt>
                <c:pt idx="73">
                  <c:v>1049406</c:v>
                </c:pt>
                <c:pt idx="74">
                  <c:v>1049375</c:v>
                </c:pt>
                <c:pt idx="75">
                  <c:v>1049326</c:v>
                </c:pt>
                <c:pt idx="76">
                  <c:v>1049284</c:v>
                </c:pt>
                <c:pt idx="77">
                  <c:v>1049236</c:v>
                </c:pt>
                <c:pt idx="78">
                  <c:v>1049170</c:v>
                </c:pt>
                <c:pt idx="79">
                  <c:v>1049129</c:v>
                </c:pt>
                <c:pt idx="80">
                  <c:v>1049276</c:v>
                </c:pt>
                <c:pt idx="81">
                  <c:v>1050125</c:v>
                </c:pt>
                <c:pt idx="82">
                  <c:v>1050819</c:v>
                </c:pt>
                <c:pt idx="83">
                  <c:v>1051425</c:v>
                </c:pt>
                <c:pt idx="84">
                  <c:v>1052073</c:v>
                </c:pt>
                <c:pt idx="85">
                  <c:v>1052568</c:v>
                </c:pt>
                <c:pt idx="86">
                  <c:v>1053040</c:v>
                </c:pt>
                <c:pt idx="87">
                  <c:v>1053431</c:v>
                </c:pt>
                <c:pt idx="88">
                  <c:v>1053858</c:v>
                </c:pt>
                <c:pt idx="89">
                  <c:v>1054248</c:v>
                </c:pt>
                <c:pt idx="90">
                  <c:v>1054429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18-4226-B0AF-0483CCA382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855400"/>
        <c:axId val="237857368"/>
      </c:lineChart>
      <c:dateAx>
        <c:axId val="237855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857368"/>
        <c:crosses val="autoZero"/>
        <c:auto val="1"/>
        <c:lblOffset val="100"/>
        <c:baseTimeUnit val="days"/>
      </c:dateAx>
      <c:valAx>
        <c:axId val="237857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855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CF449-7D8B-4FD9-920D-32078B6F5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B52CC9-DEC1-4168-9633-B3C0319FD7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503981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F7FF6E-C7E2-477E-93BA-1BF7ED18F7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05/01/2017 - 07/30/2017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7CC34-1ABE-4A1B-9436-5CF4AAC91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9852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20170730_110726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2017-07-30T11:07:27Z</dcterms:created>
  <dcterms:modified xsi:type="dcterms:W3CDTF">2017-07-30T11:07:30Z</dcterms:modified>
</cp:coreProperties>
</file>