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  <c:pt idx="31">
                  <c:v>42887</c:v>
                </c:pt>
                <c:pt idx="32">
                  <c:v>42888</c:v>
                </c:pt>
                <c:pt idx="33">
                  <c:v>42889</c:v>
                </c:pt>
                <c:pt idx="34">
                  <c:v>42890</c:v>
                </c:pt>
                <c:pt idx="35">
                  <c:v>42891</c:v>
                </c:pt>
                <c:pt idx="36">
                  <c:v>42892</c:v>
                </c:pt>
                <c:pt idx="37">
                  <c:v>42893</c:v>
                </c:pt>
                <c:pt idx="38">
                  <c:v>42894</c:v>
                </c:pt>
                <c:pt idx="39">
                  <c:v>42895</c:v>
                </c:pt>
                <c:pt idx="40">
                  <c:v>42896</c:v>
                </c:pt>
                <c:pt idx="41">
                  <c:v>42897</c:v>
                </c:pt>
                <c:pt idx="42">
                  <c:v>42898</c:v>
                </c:pt>
                <c:pt idx="43">
                  <c:v>42899</c:v>
                </c:pt>
                <c:pt idx="44">
                  <c:v>42900</c:v>
                </c:pt>
                <c:pt idx="45">
                  <c:v>42901</c:v>
                </c:pt>
                <c:pt idx="46">
                  <c:v>42902</c:v>
                </c:pt>
                <c:pt idx="47">
                  <c:v>42903</c:v>
                </c:pt>
                <c:pt idx="48">
                  <c:v>42904</c:v>
                </c:pt>
                <c:pt idx="49">
                  <c:v>42905</c:v>
                </c:pt>
                <c:pt idx="50">
                  <c:v>42906</c:v>
                </c:pt>
                <c:pt idx="51">
                  <c:v>42907</c:v>
                </c:pt>
                <c:pt idx="52">
                  <c:v>42908</c:v>
                </c:pt>
                <c:pt idx="53">
                  <c:v>42909</c:v>
                </c:pt>
                <c:pt idx="54">
                  <c:v>42910</c:v>
                </c:pt>
                <c:pt idx="55">
                  <c:v>42911</c:v>
                </c:pt>
                <c:pt idx="56">
                  <c:v>42912</c:v>
                </c:pt>
                <c:pt idx="57">
                  <c:v>42913</c:v>
                </c:pt>
                <c:pt idx="58">
                  <c:v>42914</c:v>
                </c:pt>
                <c:pt idx="59">
                  <c:v>42915</c:v>
                </c:pt>
                <c:pt idx="60">
                  <c:v>42916</c:v>
                </c:pt>
                <c:pt idx="61">
                  <c:v>42917</c:v>
                </c:pt>
                <c:pt idx="62">
                  <c:v>42918</c:v>
                </c:pt>
                <c:pt idx="63">
                  <c:v>42919</c:v>
                </c:pt>
                <c:pt idx="64">
                  <c:v>42920</c:v>
                </c:pt>
                <c:pt idx="65">
                  <c:v>42921</c:v>
                </c:pt>
                <c:pt idx="66">
                  <c:v>42922</c:v>
                </c:pt>
                <c:pt idx="67">
                  <c:v>42923</c:v>
                </c:pt>
                <c:pt idx="68">
                  <c:v>42924</c:v>
                </c:pt>
                <c:pt idx="69">
                  <c:v>42925</c:v>
                </c:pt>
                <c:pt idx="70">
                  <c:v>42926</c:v>
                </c:pt>
                <c:pt idx="71">
                  <c:v>42927</c:v>
                </c:pt>
                <c:pt idx="72">
                  <c:v>42928</c:v>
                </c:pt>
                <c:pt idx="73">
                  <c:v>42929</c:v>
                </c:pt>
                <c:pt idx="74">
                  <c:v>42930</c:v>
                </c:pt>
                <c:pt idx="75">
                  <c:v>42931</c:v>
                </c:pt>
                <c:pt idx="76">
                  <c:v>42932</c:v>
                </c:pt>
                <c:pt idx="77">
                  <c:v>42933</c:v>
                </c:pt>
                <c:pt idx="78">
                  <c:v>42934</c:v>
                </c:pt>
                <c:pt idx="79">
                  <c:v>42935</c:v>
                </c:pt>
                <c:pt idx="80">
                  <c:v>42936</c:v>
                </c:pt>
                <c:pt idx="81">
                  <c:v>42937</c:v>
                </c:pt>
                <c:pt idx="82">
                  <c:v>42938</c:v>
                </c:pt>
                <c:pt idx="83">
                  <c:v>42939</c:v>
                </c:pt>
                <c:pt idx="84">
                  <c:v>42940</c:v>
                </c:pt>
                <c:pt idx="85">
                  <c:v>42941</c:v>
                </c:pt>
                <c:pt idx="86">
                  <c:v>42942</c:v>
                </c:pt>
                <c:pt idx="87">
                  <c:v>42943</c:v>
                </c:pt>
                <c:pt idx="88">
                  <c:v>42944</c:v>
                </c:pt>
                <c:pt idx="89">
                  <c:v>42945</c:v>
                </c:pt>
                <c:pt idx="90">
                  <c:v>42946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36190</c:v>
                </c:pt>
                <c:pt idx="1">
                  <c:v>36193</c:v>
                </c:pt>
                <c:pt idx="2">
                  <c:v>36207</c:v>
                </c:pt>
                <c:pt idx="3">
                  <c:v>36192</c:v>
                </c:pt>
                <c:pt idx="4">
                  <c:v>36205</c:v>
                </c:pt>
                <c:pt idx="5">
                  <c:v>36204</c:v>
                </c:pt>
                <c:pt idx="6">
                  <c:v>36202</c:v>
                </c:pt>
                <c:pt idx="7">
                  <c:v>36221</c:v>
                </c:pt>
                <c:pt idx="8">
                  <c:v>36222</c:v>
                </c:pt>
                <c:pt idx="9">
                  <c:v>36222</c:v>
                </c:pt>
                <c:pt idx="10">
                  <c:v>36223</c:v>
                </c:pt>
                <c:pt idx="11">
                  <c:v>36225</c:v>
                </c:pt>
                <c:pt idx="12">
                  <c:v>36224</c:v>
                </c:pt>
                <c:pt idx="13">
                  <c:v>36223</c:v>
                </c:pt>
                <c:pt idx="14">
                  <c:v>36226</c:v>
                </c:pt>
                <c:pt idx="15">
                  <c:v>36239</c:v>
                </c:pt>
                <c:pt idx="16">
                  <c:v>36238</c:v>
                </c:pt>
                <c:pt idx="17">
                  <c:v>36374</c:v>
                </c:pt>
                <c:pt idx="18">
                  <c:v>36373</c:v>
                </c:pt>
                <c:pt idx="19">
                  <c:v>36377</c:v>
                </c:pt>
                <c:pt idx="20">
                  <c:v>36378</c:v>
                </c:pt>
                <c:pt idx="21">
                  <c:v>36375</c:v>
                </c:pt>
                <c:pt idx="22">
                  <c:v>36382</c:v>
                </c:pt>
                <c:pt idx="23">
                  <c:v>36378</c:v>
                </c:pt>
                <c:pt idx="24">
                  <c:v>36377</c:v>
                </c:pt>
                <c:pt idx="25">
                  <c:v>36379</c:v>
                </c:pt>
                <c:pt idx="26">
                  <c:v>36295</c:v>
                </c:pt>
                <c:pt idx="27">
                  <c:v>36296</c:v>
                </c:pt>
                <c:pt idx="28">
                  <c:v>36301</c:v>
                </c:pt>
                <c:pt idx="29">
                  <c:v>36301</c:v>
                </c:pt>
                <c:pt idx="30">
                  <c:v>36299</c:v>
                </c:pt>
                <c:pt idx="31">
                  <c:v>36312</c:v>
                </c:pt>
                <c:pt idx="32">
                  <c:v>36346</c:v>
                </c:pt>
                <c:pt idx="33">
                  <c:v>36346</c:v>
                </c:pt>
                <c:pt idx="34">
                  <c:v>36347</c:v>
                </c:pt>
                <c:pt idx="35">
                  <c:v>36345</c:v>
                </c:pt>
                <c:pt idx="36">
                  <c:v>36320</c:v>
                </c:pt>
                <c:pt idx="37">
                  <c:v>36321</c:v>
                </c:pt>
                <c:pt idx="38">
                  <c:v>36307</c:v>
                </c:pt>
                <c:pt idx="39">
                  <c:v>36313</c:v>
                </c:pt>
                <c:pt idx="40">
                  <c:v>36228</c:v>
                </c:pt>
                <c:pt idx="41">
                  <c:v>36238</c:v>
                </c:pt>
                <c:pt idx="42">
                  <c:v>36232</c:v>
                </c:pt>
                <c:pt idx="43">
                  <c:v>36243</c:v>
                </c:pt>
                <c:pt idx="44">
                  <c:v>36344</c:v>
                </c:pt>
                <c:pt idx="45">
                  <c:v>36377</c:v>
                </c:pt>
                <c:pt idx="46">
                  <c:v>36399</c:v>
                </c:pt>
                <c:pt idx="47">
                  <c:v>36398</c:v>
                </c:pt>
                <c:pt idx="48">
                  <c:v>36410</c:v>
                </c:pt>
                <c:pt idx="49">
                  <c:v>36409</c:v>
                </c:pt>
                <c:pt idx="50">
                  <c:v>36416</c:v>
                </c:pt>
                <c:pt idx="51">
                  <c:v>36429</c:v>
                </c:pt>
                <c:pt idx="52">
                  <c:v>36452</c:v>
                </c:pt>
                <c:pt idx="53">
                  <c:v>36514</c:v>
                </c:pt>
                <c:pt idx="54">
                  <c:v>36527</c:v>
                </c:pt>
                <c:pt idx="55">
                  <c:v>36523</c:v>
                </c:pt>
                <c:pt idx="56">
                  <c:v>36525</c:v>
                </c:pt>
                <c:pt idx="57">
                  <c:v>36525</c:v>
                </c:pt>
                <c:pt idx="58">
                  <c:v>36530</c:v>
                </c:pt>
                <c:pt idx="59">
                  <c:v>36531</c:v>
                </c:pt>
                <c:pt idx="60">
                  <c:v>36526</c:v>
                </c:pt>
                <c:pt idx="61">
                  <c:v>36524</c:v>
                </c:pt>
                <c:pt idx="62">
                  <c:v>36525</c:v>
                </c:pt>
                <c:pt idx="63">
                  <c:v>36527</c:v>
                </c:pt>
                <c:pt idx="64">
                  <c:v>36578</c:v>
                </c:pt>
                <c:pt idx="65">
                  <c:v>36587</c:v>
                </c:pt>
                <c:pt idx="66">
                  <c:v>36584</c:v>
                </c:pt>
                <c:pt idx="67">
                  <c:v>36584</c:v>
                </c:pt>
                <c:pt idx="68">
                  <c:v>36578</c:v>
                </c:pt>
                <c:pt idx="69">
                  <c:v>36540</c:v>
                </c:pt>
                <c:pt idx="70">
                  <c:v>36548</c:v>
                </c:pt>
                <c:pt idx="71">
                  <c:v>36546</c:v>
                </c:pt>
                <c:pt idx="72">
                  <c:v>36584</c:v>
                </c:pt>
                <c:pt idx="73">
                  <c:v>36634</c:v>
                </c:pt>
                <c:pt idx="74">
                  <c:v>36707</c:v>
                </c:pt>
                <c:pt idx="75">
                  <c:v>36720</c:v>
                </c:pt>
                <c:pt idx="76">
                  <c:v>36719</c:v>
                </c:pt>
                <c:pt idx="77">
                  <c:v>36719</c:v>
                </c:pt>
                <c:pt idx="78">
                  <c:v>36730</c:v>
                </c:pt>
                <c:pt idx="79">
                  <c:v>36714</c:v>
                </c:pt>
                <c:pt idx="80">
                  <c:v>36869</c:v>
                </c:pt>
                <c:pt idx="81">
                  <c:v>37094</c:v>
                </c:pt>
                <c:pt idx="82">
                  <c:v>37243</c:v>
                </c:pt>
                <c:pt idx="83">
                  <c:v>37352</c:v>
                </c:pt>
                <c:pt idx="84">
                  <c:v>37670</c:v>
                </c:pt>
                <c:pt idx="85">
                  <c:v>37808</c:v>
                </c:pt>
                <c:pt idx="86">
                  <c:v>37926</c:v>
                </c:pt>
                <c:pt idx="87">
                  <c:v>38023</c:v>
                </c:pt>
                <c:pt idx="88">
                  <c:v>38207</c:v>
                </c:pt>
                <c:pt idx="89">
                  <c:v>38340</c:v>
                </c:pt>
                <c:pt idx="90">
                  <c:v>38414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24-4E95-83E2-41B6ABAF3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965808"/>
        <c:axId val="235965480"/>
      </c:lineChart>
      <c:dateAx>
        <c:axId val="235965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65480"/>
        <c:crosses val="autoZero"/>
        <c:auto val="1"/>
        <c:lblOffset val="100"/>
        <c:baseTimeUnit val="days"/>
      </c:dateAx>
      <c:valAx>
        <c:axId val="23596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6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A89A8-FDFC-4905-B9ED-173523445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A7D70D-B533-45BD-84EC-CC50C3B22C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08271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45C19-7CD1-4FDC-AAF3-2FFEBD9E2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05/01/2017 - 07/30/2017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6E783-09E7-49DC-8F92-4DD9EE9A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862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20170730_110635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2017-07-30T11:06:36Z</dcterms:created>
  <dcterms:modified xsi:type="dcterms:W3CDTF">2017-07-30T11:06:38Z</dcterms:modified>
</cp:coreProperties>
</file>