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  <c:pt idx="31">
                  <c:v>42887</c:v>
                </c:pt>
                <c:pt idx="32">
                  <c:v>42888</c:v>
                </c:pt>
                <c:pt idx="33">
                  <c:v>42889</c:v>
                </c:pt>
                <c:pt idx="34">
                  <c:v>42890</c:v>
                </c:pt>
                <c:pt idx="35">
                  <c:v>42891</c:v>
                </c:pt>
                <c:pt idx="36">
                  <c:v>42892</c:v>
                </c:pt>
                <c:pt idx="37">
                  <c:v>42893</c:v>
                </c:pt>
                <c:pt idx="38">
                  <c:v>42894</c:v>
                </c:pt>
                <c:pt idx="39">
                  <c:v>42895</c:v>
                </c:pt>
                <c:pt idx="40">
                  <c:v>42896</c:v>
                </c:pt>
                <c:pt idx="41">
                  <c:v>42897</c:v>
                </c:pt>
                <c:pt idx="42">
                  <c:v>42898</c:v>
                </c:pt>
                <c:pt idx="43">
                  <c:v>42899</c:v>
                </c:pt>
                <c:pt idx="44">
                  <c:v>42900</c:v>
                </c:pt>
                <c:pt idx="45">
                  <c:v>42901</c:v>
                </c:pt>
                <c:pt idx="46">
                  <c:v>42902</c:v>
                </c:pt>
                <c:pt idx="47">
                  <c:v>42903</c:v>
                </c:pt>
                <c:pt idx="48">
                  <c:v>42904</c:v>
                </c:pt>
                <c:pt idx="49">
                  <c:v>42905</c:v>
                </c:pt>
                <c:pt idx="50">
                  <c:v>42906</c:v>
                </c:pt>
                <c:pt idx="51">
                  <c:v>42907</c:v>
                </c:pt>
                <c:pt idx="52">
                  <c:v>42908</c:v>
                </c:pt>
                <c:pt idx="53">
                  <c:v>42909</c:v>
                </c:pt>
                <c:pt idx="54">
                  <c:v>42910</c:v>
                </c:pt>
                <c:pt idx="55">
                  <c:v>42911</c:v>
                </c:pt>
                <c:pt idx="56">
                  <c:v>42912</c:v>
                </c:pt>
                <c:pt idx="57">
                  <c:v>42913</c:v>
                </c:pt>
                <c:pt idx="58">
                  <c:v>42914</c:v>
                </c:pt>
                <c:pt idx="59">
                  <c:v>42915</c:v>
                </c:pt>
                <c:pt idx="60">
                  <c:v>42916</c:v>
                </c:pt>
                <c:pt idx="61">
                  <c:v>42917</c:v>
                </c:pt>
                <c:pt idx="62">
                  <c:v>42918</c:v>
                </c:pt>
                <c:pt idx="63">
                  <c:v>42919</c:v>
                </c:pt>
                <c:pt idx="64">
                  <c:v>42920</c:v>
                </c:pt>
                <c:pt idx="65">
                  <c:v>42921</c:v>
                </c:pt>
                <c:pt idx="66">
                  <c:v>42922</c:v>
                </c:pt>
                <c:pt idx="67">
                  <c:v>42923</c:v>
                </c:pt>
                <c:pt idx="68">
                  <c:v>42924</c:v>
                </c:pt>
                <c:pt idx="69">
                  <c:v>42925</c:v>
                </c:pt>
                <c:pt idx="70">
                  <c:v>42926</c:v>
                </c:pt>
                <c:pt idx="71">
                  <c:v>42927</c:v>
                </c:pt>
                <c:pt idx="72">
                  <c:v>42928</c:v>
                </c:pt>
                <c:pt idx="73">
                  <c:v>42929</c:v>
                </c:pt>
                <c:pt idx="74">
                  <c:v>42930</c:v>
                </c:pt>
                <c:pt idx="75">
                  <c:v>42931</c:v>
                </c:pt>
                <c:pt idx="76">
                  <c:v>42932</c:v>
                </c:pt>
                <c:pt idx="77">
                  <c:v>42933</c:v>
                </c:pt>
                <c:pt idx="78">
                  <c:v>42934</c:v>
                </c:pt>
                <c:pt idx="79">
                  <c:v>42935</c:v>
                </c:pt>
                <c:pt idx="80">
                  <c:v>42936</c:v>
                </c:pt>
                <c:pt idx="81">
                  <c:v>42937</c:v>
                </c:pt>
                <c:pt idx="82">
                  <c:v>42938</c:v>
                </c:pt>
                <c:pt idx="83">
                  <c:v>42939</c:v>
                </c:pt>
                <c:pt idx="84">
                  <c:v>42940</c:v>
                </c:pt>
                <c:pt idx="85">
                  <c:v>42941</c:v>
                </c:pt>
                <c:pt idx="86">
                  <c:v>42942</c:v>
                </c:pt>
                <c:pt idx="87">
                  <c:v>42943</c:v>
                </c:pt>
                <c:pt idx="88">
                  <c:v>42944</c:v>
                </c:pt>
                <c:pt idx="89">
                  <c:v>42945</c:v>
                </c:pt>
                <c:pt idx="90">
                  <c:v>42946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32473</c:v>
                </c:pt>
                <c:pt idx="1">
                  <c:v>32472</c:v>
                </c:pt>
                <c:pt idx="2">
                  <c:v>32476</c:v>
                </c:pt>
                <c:pt idx="3">
                  <c:v>32502</c:v>
                </c:pt>
                <c:pt idx="4">
                  <c:v>32541</c:v>
                </c:pt>
                <c:pt idx="5">
                  <c:v>32585</c:v>
                </c:pt>
                <c:pt idx="6">
                  <c:v>32588</c:v>
                </c:pt>
                <c:pt idx="7">
                  <c:v>32622</c:v>
                </c:pt>
                <c:pt idx="8">
                  <c:v>32668</c:v>
                </c:pt>
                <c:pt idx="9">
                  <c:v>32703</c:v>
                </c:pt>
                <c:pt idx="10">
                  <c:v>32694</c:v>
                </c:pt>
                <c:pt idx="11">
                  <c:v>32695</c:v>
                </c:pt>
                <c:pt idx="12">
                  <c:v>32692</c:v>
                </c:pt>
                <c:pt idx="13">
                  <c:v>32677</c:v>
                </c:pt>
                <c:pt idx="14">
                  <c:v>32677</c:v>
                </c:pt>
                <c:pt idx="15">
                  <c:v>32672</c:v>
                </c:pt>
                <c:pt idx="16">
                  <c:v>32670</c:v>
                </c:pt>
                <c:pt idx="17">
                  <c:v>32726</c:v>
                </c:pt>
                <c:pt idx="18">
                  <c:v>32731</c:v>
                </c:pt>
                <c:pt idx="19">
                  <c:v>32738</c:v>
                </c:pt>
                <c:pt idx="20">
                  <c:v>32788</c:v>
                </c:pt>
                <c:pt idx="21">
                  <c:v>32821</c:v>
                </c:pt>
                <c:pt idx="22">
                  <c:v>32862</c:v>
                </c:pt>
                <c:pt idx="23">
                  <c:v>32897</c:v>
                </c:pt>
                <c:pt idx="24">
                  <c:v>32946</c:v>
                </c:pt>
                <c:pt idx="25">
                  <c:v>32977</c:v>
                </c:pt>
                <c:pt idx="26">
                  <c:v>33013</c:v>
                </c:pt>
                <c:pt idx="27">
                  <c:v>33064</c:v>
                </c:pt>
                <c:pt idx="28">
                  <c:v>33100</c:v>
                </c:pt>
                <c:pt idx="29">
                  <c:v>33145</c:v>
                </c:pt>
                <c:pt idx="30">
                  <c:v>33178</c:v>
                </c:pt>
                <c:pt idx="31">
                  <c:v>33217</c:v>
                </c:pt>
                <c:pt idx="32">
                  <c:v>33286</c:v>
                </c:pt>
                <c:pt idx="33">
                  <c:v>33331</c:v>
                </c:pt>
                <c:pt idx="34">
                  <c:v>33395</c:v>
                </c:pt>
                <c:pt idx="35">
                  <c:v>33455</c:v>
                </c:pt>
                <c:pt idx="36">
                  <c:v>33506</c:v>
                </c:pt>
                <c:pt idx="37">
                  <c:v>33528</c:v>
                </c:pt>
                <c:pt idx="38">
                  <c:v>33553</c:v>
                </c:pt>
                <c:pt idx="39">
                  <c:v>33593</c:v>
                </c:pt>
                <c:pt idx="40">
                  <c:v>33634</c:v>
                </c:pt>
                <c:pt idx="41">
                  <c:v>33673</c:v>
                </c:pt>
                <c:pt idx="42">
                  <c:v>33726</c:v>
                </c:pt>
                <c:pt idx="43">
                  <c:v>33790</c:v>
                </c:pt>
                <c:pt idx="44">
                  <c:v>33847</c:v>
                </c:pt>
                <c:pt idx="45">
                  <c:v>33903</c:v>
                </c:pt>
                <c:pt idx="46">
                  <c:v>33966</c:v>
                </c:pt>
                <c:pt idx="47">
                  <c:v>34017</c:v>
                </c:pt>
                <c:pt idx="48">
                  <c:v>34053</c:v>
                </c:pt>
                <c:pt idx="49">
                  <c:v>34096</c:v>
                </c:pt>
                <c:pt idx="50">
                  <c:v>34158</c:v>
                </c:pt>
                <c:pt idx="51">
                  <c:v>34187</c:v>
                </c:pt>
                <c:pt idx="52">
                  <c:v>34242</c:v>
                </c:pt>
                <c:pt idx="53">
                  <c:v>34271</c:v>
                </c:pt>
                <c:pt idx="54">
                  <c:v>34303</c:v>
                </c:pt>
                <c:pt idx="55">
                  <c:v>34310</c:v>
                </c:pt>
                <c:pt idx="56">
                  <c:v>34329</c:v>
                </c:pt>
                <c:pt idx="57">
                  <c:v>34339</c:v>
                </c:pt>
                <c:pt idx="58">
                  <c:v>34368</c:v>
                </c:pt>
                <c:pt idx="59">
                  <c:v>34379</c:v>
                </c:pt>
                <c:pt idx="60">
                  <c:v>34400</c:v>
                </c:pt>
                <c:pt idx="61">
                  <c:v>34415</c:v>
                </c:pt>
                <c:pt idx="62">
                  <c:v>34422</c:v>
                </c:pt>
                <c:pt idx="63">
                  <c:v>34440</c:v>
                </c:pt>
                <c:pt idx="64">
                  <c:v>34469</c:v>
                </c:pt>
                <c:pt idx="65">
                  <c:v>34486</c:v>
                </c:pt>
                <c:pt idx="66">
                  <c:v>34507</c:v>
                </c:pt>
                <c:pt idx="67">
                  <c:v>34505</c:v>
                </c:pt>
                <c:pt idx="68">
                  <c:v>34547</c:v>
                </c:pt>
                <c:pt idx="69">
                  <c:v>34550</c:v>
                </c:pt>
                <c:pt idx="70">
                  <c:v>34567</c:v>
                </c:pt>
                <c:pt idx="71">
                  <c:v>34591</c:v>
                </c:pt>
                <c:pt idx="72">
                  <c:v>34607</c:v>
                </c:pt>
                <c:pt idx="73">
                  <c:v>34627</c:v>
                </c:pt>
                <c:pt idx="74">
                  <c:v>34650</c:v>
                </c:pt>
                <c:pt idx="75">
                  <c:v>34669</c:v>
                </c:pt>
                <c:pt idx="76">
                  <c:v>34689</c:v>
                </c:pt>
                <c:pt idx="77">
                  <c:v>34709</c:v>
                </c:pt>
                <c:pt idx="78">
                  <c:v>34744</c:v>
                </c:pt>
                <c:pt idx="79">
                  <c:v>34769</c:v>
                </c:pt>
                <c:pt idx="80">
                  <c:v>34798</c:v>
                </c:pt>
                <c:pt idx="81">
                  <c:v>34810</c:v>
                </c:pt>
                <c:pt idx="82">
                  <c:v>34831</c:v>
                </c:pt>
                <c:pt idx="83">
                  <c:v>34867</c:v>
                </c:pt>
                <c:pt idx="84">
                  <c:v>34887</c:v>
                </c:pt>
                <c:pt idx="85">
                  <c:v>34915</c:v>
                </c:pt>
                <c:pt idx="86">
                  <c:v>34934</c:v>
                </c:pt>
                <c:pt idx="87">
                  <c:v>34966</c:v>
                </c:pt>
                <c:pt idx="88">
                  <c:v>34996</c:v>
                </c:pt>
                <c:pt idx="89">
                  <c:v>35018</c:v>
                </c:pt>
                <c:pt idx="90">
                  <c:v>35030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0E-42DB-85A8-10CE0ED49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20544"/>
        <c:axId val="230872360"/>
      </c:lineChart>
      <c:dateAx>
        <c:axId val="23352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72360"/>
        <c:crosses val="autoZero"/>
        <c:auto val="1"/>
        <c:lblOffset val="100"/>
        <c:baseTimeUnit val="days"/>
      </c:dateAx>
      <c:valAx>
        <c:axId val="23087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2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2F84E-65D7-4DA7-8757-C112A2412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FB798A-71C7-4462-B058-F0347EEB93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8285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79642-3387-4BE1-AF6F-B019AF84F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4060D-7863-4CD3-9E2C-FEFC4904A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07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20170730_110531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2017-07-30T11:05:32Z</dcterms:created>
  <dcterms:modified xsi:type="dcterms:W3CDTF">2017-07-30T11:05:34Z</dcterms:modified>
</cp:coreProperties>
</file>