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1049986</c:v>
                </c:pt>
                <c:pt idx="1">
                  <c:v>1049951</c:v>
                </c:pt>
                <c:pt idx="2">
                  <c:v>1049931</c:v>
                </c:pt>
                <c:pt idx="3">
                  <c:v>1049876</c:v>
                </c:pt>
                <c:pt idx="4">
                  <c:v>1049836</c:v>
                </c:pt>
                <c:pt idx="5">
                  <c:v>1049797</c:v>
                </c:pt>
                <c:pt idx="6">
                  <c:v>1049758</c:v>
                </c:pt>
                <c:pt idx="7">
                  <c:v>1049718</c:v>
                </c:pt>
                <c:pt idx="8">
                  <c:v>1049654</c:v>
                </c:pt>
                <c:pt idx="9">
                  <c:v>1049593</c:v>
                </c:pt>
                <c:pt idx="10">
                  <c:v>1049510</c:v>
                </c:pt>
                <c:pt idx="11">
                  <c:v>1049463</c:v>
                </c:pt>
                <c:pt idx="12">
                  <c:v>1049406</c:v>
                </c:pt>
                <c:pt idx="13">
                  <c:v>1049375</c:v>
                </c:pt>
                <c:pt idx="14">
                  <c:v>1049326</c:v>
                </c:pt>
                <c:pt idx="15">
                  <c:v>1049284</c:v>
                </c:pt>
                <c:pt idx="16">
                  <c:v>1049236</c:v>
                </c:pt>
                <c:pt idx="17">
                  <c:v>1049170</c:v>
                </c:pt>
                <c:pt idx="18">
                  <c:v>1049129</c:v>
                </c:pt>
                <c:pt idx="19">
                  <c:v>1049276</c:v>
                </c:pt>
                <c:pt idx="20">
                  <c:v>1050125</c:v>
                </c:pt>
                <c:pt idx="21">
                  <c:v>1050819</c:v>
                </c:pt>
                <c:pt idx="22">
                  <c:v>1051425</c:v>
                </c:pt>
                <c:pt idx="23">
                  <c:v>1052073</c:v>
                </c:pt>
                <c:pt idx="24">
                  <c:v>1052568</c:v>
                </c:pt>
                <c:pt idx="25">
                  <c:v>1053040</c:v>
                </c:pt>
                <c:pt idx="26">
                  <c:v>1053431</c:v>
                </c:pt>
                <c:pt idx="27">
                  <c:v>1053858</c:v>
                </c:pt>
                <c:pt idx="28">
                  <c:v>1054248</c:v>
                </c:pt>
                <c:pt idx="29">
                  <c:v>1054429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0-49D7-9EBD-DABB81D68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476296"/>
        <c:axId val="162589832"/>
      </c:lineChart>
      <c:dateAx>
        <c:axId val="23047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89832"/>
        <c:crosses val="autoZero"/>
        <c:auto val="1"/>
        <c:lblOffset val="100"/>
        <c:baseTimeUnit val="days"/>
      </c:dateAx>
      <c:valAx>
        <c:axId val="1625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47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F4536-28AA-4CF4-BB00-3E3B04F0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3F07F6-0E34-4D58-81E3-69F3DA4E2B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0680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41F13-78D1-4ABB-AFE9-188778A18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ED181-3754-4E11-B3D5-C929FDDCD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42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20170730_105554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2017-07-30T10:58:04Z</dcterms:created>
  <dcterms:modified xsi:type="dcterms:W3CDTF">2017-07-30T10:58:07Z</dcterms:modified>
</cp:coreProperties>
</file>