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F60E9-4912-4421-B068-E9BD4AE00D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506606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096123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3244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1786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8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253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7447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5844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5897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1970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90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41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737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1AB634-8D2E-42A8-BA36-14986C87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EBC8E-616C-4B39-B6B1-0B0C2DEC1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</p:spTree>
    <p:extLst>
      <p:ext uri="{BB962C8B-B14F-4D97-AF65-F5344CB8AC3E}">
        <p14:creationId xmlns:p14="http://schemas.microsoft.com/office/powerpoint/2010/main" val="2939634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20170730_105329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2017-07-30T10:53:30Z</dcterms:created>
  <dcterms:modified xsi:type="dcterms:W3CDTF">2017-07-30T10:53:34Z</dcterms:modified>
</cp:coreProperties>
</file>