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36524</c:v>
                </c:pt>
                <c:pt idx="1">
                  <c:v>36525</c:v>
                </c:pt>
                <c:pt idx="2">
                  <c:v>36527</c:v>
                </c:pt>
                <c:pt idx="3">
                  <c:v>36578</c:v>
                </c:pt>
                <c:pt idx="4">
                  <c:v>36587</c:v>
                </c:pt>
                <c:pt idx="5">
                  <c:v>36584</c:v>
                </c:pt>
                <c:pt idx="6">
                  <c:v>36584</c:v>
                </c:pt>
                <c:pt idx="7">
                  <c:v>36578</c:v>
                </c:pt>
                <c:pt idx="8">
                  <c:v>36540</c:v>
                </c:pt>
                <c:pt idx="9">
                  <c:v>36548</c:v>
                </c:pt>
                <c:pt idx="10">
                  <c:v>36546</c:v>
                </c:pt>
                <c:pt idx="11">
                  <c:v>36584</c:v>
                </c:pt>
                <c:pt idx="12">
                  <c:v>36634</c:v>
                </c:pt>
                <c:pt idx="13">
                  <c:v>36707</c:v>
                </c:pt>
                <c:pt idx="14">
                  <c:v>36720</c:v>
                </c:pt>
                <c:pt idx="15">
                  <c:v>36719</c:v>
                </c:pt>
                <c:pt idx="16">
                  <c:v>36719</c:v>
                </c:pt>
                <c:pt idx="17">
                  <c:v>36730</c:v>
                </c:pt>
                <c:pt idx="18">
                  <c:v>36714</c:v>
                </c:pt>
                <c:pt idx="19">
                  <c:v>36869</c:v>
                </c:pt>
                <c:pt idx="20">
                  <c:v>37094</c:v>
                </c:pt>
                <c:pt idx="21">
                  <c:v>37243</c:v>
                </c:pt>
                <c:pt idx="22">
                  <c:v>37352</c:v>
                </c:pt>
                <c:pt idx="23">
                  <c:v>37670</c:v>
                </c:pt>
                <c:pt idx="24">
                  <c:v>37808</c:v>
                </c:pt>
                <c:pt idx="25">
                  <c:v>37926</c:v>
                </c:pt>
                <c:pt idx="26">
                  <c:v>38023</c:v>
                </c:pt>
                <c:pt idx="27">
                  <c:v>38207</c:v>
                </c:pt>
                <c:pt idx="28">
                  <c:v>38340</c:v>
                </c:pt>
                <c:pt idx="29">
                  <c:v>38414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F2-489A-B889-8390FC7B0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29128"/>
        <c:axId val="244919208"/>
      </c:lineChart>
      <c:dateAx>
        <c:axId val="23952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19208"/>
        <c:crosses val="autoZero"/>
        <c:auto val="1"/>
        <c:lblOffset val="100"/>
        <c:baseTimeUnit val="days"/>
      </c:dateAx>
      <c:valAx>
        <c:axId val="2449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2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7C832-4BD6-42F5-9D76-53A1E4523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C868C-287B-464B-9C89-5A421E82D9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9472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8AAE2-EFCC-4BBC-8756-4DBF1F538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A46D4-D787-42C4-B3D9-C6E700D5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06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20170730_105138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2017-07-30T10:51:38Z</dcterms:created>
  <dcterms:modified xsi:type="dcterms:W3CDTF">2017-07-30T10:51:41Z</dcterms:modified>
</cp:coreProperties>
</file>