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Sheet1!$A$2:$A$31</c:f>
            </c:multiLvlStrRef>
          </c:cat>
          <c:val>
            <c:numRef>
              <c:f>Sheet1!$B$2:$B$31</c:f>
            </c:numRef>
          </c:val>
          <c:smooth val="0"/>
          <c:extLst>
            <c:ext xmlns:c16="http://schemas.microsoft.com/office/drawing/2014/chart" uri="{C3380CC4-5D6E-409C-BE32-E72D297353CC}">
              <c16:uniqueId val="{00000000-9165-4989-B17E-4102509A95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0234712"/>
        <c:axId val="225081104"/>
      </c:lineChart>
      <c:catAx>
        <c:axId val="230234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5081104"/>
        <c:crosses val="autoZero"/>
        <c:auto val="1"/>
        <c:lblAlgn val="ctr"/>
        <c:lblOffset val="100"/>
        <c:noMultiLvlLbl val="0"/>
      </c:catAx>
      <c:valAx>
        <c:axId val="225081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0234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F8CD7-82A5-47FC-8DA3-4DA9EEAC9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5CD520-E9D7-4A67-9C03-3974ACCC639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06154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A70B3-8F36-456F-BA92-5FB47F3C0A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07/01/2017 - 07/30/2017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5D7C39-5D83-456F-98D5-188CE313E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7166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20170730_104721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2017-07-30T10:48:20Z</dcterms:created>
  <dcterms:modified xsi:type="dcterms:W3CDTF">2017-07-30T10:48:23Z</dcterms:modified>
</cp:coreProperties>
</file>