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2F85CF2-5E17-40CE-AA9D-F044E61B20C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37890444"/>
              </p:ext>
            </p:extLst>
          </p:nvPr>
        </p:nvGraphicFramePr>
        <p:xfrm>
          <a:off x="457200" y="1468438"/>
          <a:ext cx="8229601" cy="140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8180051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108211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026399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94192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70915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038999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532008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846989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054684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341866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030172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749092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696442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991381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81154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@alrabiesocial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0.3744%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22.7%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0193972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A8720DB5-D494-4ED3-BB1B-29D6BD0AE2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D1CDDC-A166-4297-8380-43A7B46C35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07/01/2017 - 07/30/2017</a:t>
            </a:r>
          </a:p>
        </p:txBody>
      </p:sp>
    </p:spTree>
    <p:extLst>
      <p:ext uri="{BB962C8B-B14F-4D97-AF65-F5344CB8AC3E}">
        <p14:creationId xmlns:p14="http://schemas.microsoft.com/office/powerpoint/2010/main" val="269457084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20170730_104209</Template>
  <TotalTime>0</TotalTime>
  <Words>53</Words>
  <Application>Microsoft Office PowerPoint</Application>
  <PresentationFormat>On-screen Show (4:3)</PresentationFormat>
  <Paragraphs>30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Lato</vt:lpstr>
      <vt:lpstr>Calibri</vt:lpstr>
      <vt:lpstr>quintly_template</vt:lpstr>
      <vt:lpstr>Twitter Key Metrics Table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Metrics Table</dc:title>
  <dc:creator>Administrator</dc:creator>
  <cp:lastModifiedBy>Administrator</cp:lastModifiedBy>
  <cp:revision>1</cp:revision>
  <dcterms:created xsi:type="dcterms:W3CDTF">2017-07-30T10:42:10Z</dcterms:created>
  <dcterms:modified xsi:type="dcterms:W3CDTF">2017-07-30T10:42:16Z</dcterms:modified>
</cp:coreProperties>
</file>