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D5C5F-A97E-4D52-B4B8-9104C3646E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829154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66064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843103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49860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26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181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24631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025557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538119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1244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360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24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3843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68B2A6B-4858-45DB-858C-9645C13A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50BC1-9897-4EEA-BE7B-03B9202B2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07/01/2017 - 07/30/2017</a:t>
            </a:r>
          </a:p>
        </p:txBody>
      </p:sp>
    </p:spTree>
    <p:extLst>
      <p:ext uri="{BB962C8B-B14F-4D97-AF65-F5344CB8AC3E}">
        <p14:creationId xmlns:p14="http://schemas.microsoft.com/office/powerpoint/2010/main" val="4168523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20170730_085917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2017-07-30T08:59:17Z</dcterms:created>
  <dcterms:modified xsi:type="dcterms:W3CDTF">2017-07-30T08:59:22Z</dcterms:modified>
</cp:coreProperties>
</file>