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34415</c:v>
                </c:pt>
                <c:pt idx="1">
                  <c:v>34422</c:v>
                </c:pt>
                <c:pt idx="2">
                  <c:v>34440</c:v>
                </c:pt>
                <c:pt idx="3">
                  <c:v>34469</c:v>
                </c:pt>
                <c:pt idx="4">
                  <c:v>34486</c:v>
                </c:pt>
                <c:pt idx="5">
                  <c:v>34507</c:v>
                </c:pt>
                <c:pt idx="6">
                  <c:v>34505</c:v>
                </c:pt>
                <c:pt idx="7">
                  <c:v>34547</c:v>
                </c:pt>
                <c:pt idx="8">
                  <c:v>34550</c:v>
                </c:pt>
                <c:pt idx="9">
                  <c:v>34567</c:v>
                </c:pt>
                <c:pt idx="10">
                  <c:v>34591</c:v>
                </c:pt>
                <c:pt idx="11">
                  <c:v>34607</c:v>
                </c:pt>
                <c:pt idx="12">
                  <c:v>34627</c:v>
                </c:pt>
                <c:pt idx="13">
                  <c:v>34650</c:v>
                </c:pt>
                <c:pt idx="14">
                  <c:v>34669</c:v>
                </c:pt>
                <c:pt idx="15">
                  <c:v>34689</c:v>
                </c:pt>
                <c:pt idx="16">
                  <c:v>34709</c:v>
                </c:pt>
                <c:pt idx="17">
                  <c:v>34744</c:v>
                </c:pt>
                <c:pt idx="18">
                  <c:v>34769</c:v>
                </c:pt>
                <c:pt idx="19">
                  <c:v>34798</c:v>
                </c:pt>
                <c:pt idx="20">
                  <c:v>34810</c:v>
                </c:pt>
                <c:pt idx="21">
                  <c:v>34831</c:v>
                </c:pt>
                <c:pt idx="22">
                  <c:v>34867</c:v>
                </c:pt>
                <c:pt idx="23">
                  <c:v>34887</c:v>
                </c:pt>
                <c:pt idx="24">
                  <c:v>34915</c:v>
                </c:pt>
                <c:pt idx="25">
                  <c:v>34934</c:v>
                </c:pt>
                <c:pt idx="26">
                  <c:v>34966</c:v>
                </c:pt>
                <c:pt idx="27">
                  <c:v>34996</c:v>
                </c:pt>
                <c:pt idx="28">
                  <c:v>35018</c:v>
                </c:pt>
                <c:pt idx="29">
                  <c:v>35030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14-43C0-BDAF-4760EA8FF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606832"/>
        <c:axId val="231768248"/>
      </c:lineChart>
      <c:dateAx>
        <c:axId val="237606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68248"/>
        <c:crosses val="autoZero"/>
        <c:auto val="1"/>
        <c:lblOffset val="100"/>
        <c:baseTimeUnit val="days"/>
      </c:dateAx>
      <c:valAx>
        <c:axId val="23176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0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F894E-8CC4-4081-9E08-7F796B79B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CF2F3A-E21D-4020-BDFC-87EAE76691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48031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D3B30-617A-4AE3-842B-3CCC81AF3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2991F-FEA6-426F-803C-4A5B37182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5130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20170730_085806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2017-07-30T08:58:07Z</dcterms:created>
  <dcterms:modified xsi:type="dcterms:W3CDTF">2017-07-30T08:58:09Z</dcterms:modified>
</cp:coreProperties>
</file>