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8B3D-4333-B73E-9D9439BD33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483272"/>
        <c:axId val="237482944"/>
      </c:lineChart>
      <c:catAx>
        <c:axId val="237483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482944"/>
        <c:crosses val="autoZero"/>
        <c:auto val="1"/>
        <c:lblAlgn val="ctr"/>
        <c:lblOffset val="100"/>
        <c:noMultiLvlLbl val="0"/>
      </c:catAx>
      <c:valAx>
        <c:axId val="237482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483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751FC-BCB2-4387-850A-B2D19B19B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961398-C79D-43B1-A53D-F2B704F61B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304274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04AF7-8351-44C4-8541-1556E258FE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829565-6BCE-4AF4-84EE-A2F6F48DD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5522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20170730_085505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2017-07-30T08:57:34Z</dcterms:created>
  <dcterms:modified xsi:type="dcterms:W3CDTF">2017-07-30T08:57:37Z</dcterms:modified>
</cp:coreProperties>
</file>