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B56A38-D66D-49C9-A638-0A3FBCFBC5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9797141"/>
              </p:ext>
            </p:extLst>
          </p:nvPr>
        </p:nvGraphicFramePr>
        <p:xfrm>
          <a:off x="457200" y="1468438"/>
          <a:ext cx="818845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320174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6077494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872937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97184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95784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291946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3859180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3661183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47301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35207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180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alrabiesocial (Al Rabie)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68597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0B4D294-8B2B-4BEC-9CEC-9739FDC67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8EA057-C2CF-4D9F-AF7A-EEF4F0CAE8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340198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20170730_085233</Template>
  <TotalTime>0</TotalTime>
  <Words>32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Arial</vt:lpstr>
      <vt:lpstr>Calibri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2017-07-30T08:52:34Z</dcterms:created>
  <dcterms:modified xsi:type="dcterms:W3CDTF">2017-07-30T08:52:38Z</dcterms:modified>
</cp:coreProperties>
</file>