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07CD2-49F1-4F80-BEAB-3FC40F22E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219641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37311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239774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130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113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04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4650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60666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88570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5355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061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37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066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69425B-400D-42BC-8B77-C865422D2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546D2-02BD-48AA-B61D-8D45286FC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562521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20170730_084842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2017-07-30T08:48:42Z</dcterms:created>
  <dcterms:modified xsi:type="dcterms:W3CDTF">2017-07-30T08:48:47Z</dcterms:modified>
</cp:coreProperties>
</file>