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42871</c:v>
                </c:pt>
                <c:pt idx="1">
                  <c:v>42872</c:v>
                </c:pt>
                <c:pt idx="2">
                  <c:v>42873</c:v>
                </c:pt>
                <c:pt idx="3">
                  <c:v>42874</c:v>
                </c:pt>
                <c:pt idx="4">
                  <c:v>42875</c:v>
                </c:pt>
                <c:pt idx="5">
                  <c:v>42876</c:v>
                </c:pt>
                <c:pt idx="6">
                  <c:v>42877</c:v>
                </c:pt>
                <c:pt idx="7">
                  <c:v>42878</c:v>
                </c:pt>
                <c:pt idx="8">
                  <c:v>42879</c:v>
                </c:pt>
                <c:pt idx="9">
                  <c:v>42880</c:v>
                </c:pt>
                <c:pt idx="10">
                  <c:v>42881</c:v>
                </c:pt>
                <c:pt idx="11">
                  <c:v>42882</c:v>
                </c:pt>
                <c:pt idx="12">
                  <c:v>42883</c:v>
                </c:pt>
                <c:pt idx="13">
                  <c:v>42884</c:v>
                </c:pt>
                <c:pt idx="14">
                  <c:v>42885</c:v>
                </c:pt>
                <c:pt idx="15">
                  <c:v>42886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32672</c:v>
                </c:pt>
                <c:pt idx="1">
                  <c:v>32670</c:v>
                </c:pt>
                <c:pt idx="2">
                  <c:v>32726</c:v>
                </c:pt>
                <c:pt idx="3">
                  <c:v>32731</c:v>
                </c:pt>
                <c:pt idx="4">
                  <c:v>32738</c:v>
                </c:pt>
                <c:pt idx="5">
                  <c:v>32788</c:v>
                </c:pt>
                <c:pt idx="6">
                  <c:v>32821</c:v>
                </c:pt>
                <c:pt idx="7">
                  <c:v>32862</c:v>
                </c:pt>
                <c:pt idx="8">
                  <c:v>32897</c:v>
                </c:pt>
                <c:pt idx="9">
                  <c:v>32946</c:v>
                </c:pt>
                <c:pt idx="10">
                  <c:v>32977</c:v>
                </c:pt>
                <c:pt idx="11">
                  <c:v>33013</c:v>
                </c:pt>
                <c:pt idx="12">
                  <c:v>33064</c:v>
                </c:pt>
                <c:pt idx="13">
                  <c:v>33100</c:v>
                </c:pt>
                <c:pt idx="14">
                  <c:v>33145</c:v>
                </c:pt>
                <c:pt idx="15">
                  <c:v>33178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85-41C8-9A4C-3503093A9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029648"/>
        <c:axId val="43271952"/>
      </c:lineChart>
      <c:dateAx>
        <c:axId val="231029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71952"/>
        <c:crosses val="autoZero"/>
        <c:auto val="1"/>
        <c:lblOffset val="100"/>
        <c:baseTimeUnit val="days"/>
      </c:dateAx>
      <c:valAx>
        <c:axId val="4327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2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89764-3D43-4372-AAB3-5BFA1F4CF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C9CF7F-58ED-4226-A0E0-A44479C19E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39948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3FAAA-ED2C-4961-B92D-419EE9F7D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05EBD-6BA0-488F-A130-45EA72367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86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20170730_084735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2017-07-30T08:47:35Z</dcterms:created>
  <dcterms:modified xsi:type="dcterms:W3CDTF">2017-07-30T08:47:38Z</dcterms:modified>
</cp:coreProperties>
</file>