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Sheet1!$A$2:$A$17</c:f>
            </c:multiLvlStrRef>
          </c:cat>
          <c:val>
            <c:numRef>
              <c:f>Sheet1!$B$2:$B$17</c:f>
            </c:numRef>
          </c:val>
          <c:smooth val="0"/>
          <c:extLst>
            <c:ext xmlns:c16="http://schemas.microsoft.com/office/drawing/2014/chart" uri="{C3380CC4-5D6E-409C-BE32-E72D297353CC}">
              <c16:uniqueId val="{00000000-F6A7-4777-9A1E-93E11C38A1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086576"/>
        <c:axId val="234084608"/>
      </c:lineChart>
      <c:catAx>
        <c:axId val="2340865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84608"/>
        <c:crosses val="autoZero"/>
        <c:auto val="1"/>
        <c:lblAlgn val="ctr"/>
        <c:lblOffset val="100"/>
        <c:noMultiLvlLbl val="0"/>
      </c:catAx>
      <c:valAx>
        <c:axId val="234084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086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7/30/2017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E17A55-2E8C-49C0-ADE7-FD938FD0D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95F6C6-706C-4047-A35F-F1F5907461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5252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2994B-1CD3-4647-A4CB-509E15DB47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05/16/2017 - 05/31/2017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A43B8-225F-47AF-B9DE-A6C1411E3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8997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20170730_084716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2017-07-30T08:47:17Z</dcterms:created>
  <dcterms:modified xsi:type="dcterms:W3CDTF">2017-07-30T08:47:19Z</dcterms:modified>
</cp:coreProperties>
</file>