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Sheet1!$A$2:$A$17</c:f>
              <c:numCache>
                <c:formatCode>m/d/yyyy</c:formatCode>
                <c:ptCount val="16"/>
                <c:pt idx="0">
                  <c:v>42871</c:v>
                </c:pt>
                <c:pt idx="1">
                  <c:v>42872</c:v>
                </c:pt>
                <c:pt idx="2">
                  <c:v>42873</c:v>
                </c:pt>
                <c:pt idx="3">
                  <c:v>42874</c:v>
                </c:pt>
                <c:pt idx="4">
                  <c:v>42875</c:v>
                </c:pt>
                <c:pt idx="5">
                  <c:v>42876</c:v>
                </c:pt>
                <c:pt idx="6">
                  <c:v>42877</c:v>
                </c:pt>
                <c:pt idx="7">
                  <c:v>42878</c:v>
                </c:pt>
                <c:pt idx="8">
                  <c:v>42879</c:v>
                </c:pt>
                <c:pt idx="9">
                  <c:v>42880</c:v>
                </c:pt>
                <c:pt idx="10">
                  <c:v>42881</c:v>
                </c:pt>
                <c:pt idx="11">
                  <c:v>42882</c:v>
                </c:pt>
                <c:pt idx="12">
                  <c:v>42883</c:v>
                </c:pt>
                <c:pt idx="13">
                  <c:v>42884</c:v>
                </c:pt>
                <c:pt idx="14">
                  <c:v>42885</c:v>
                </c:pt>
                <c:pt idx="15">
                  <c:v>42886</c:v>
                </c:pt>
              </c:numCache>
            </c:num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32672</c:v>
                </c:pt>
                <c:pt idx="1">
                  <c:v>32670</c:v>
                </c:pt>
                <c:pt idx="2">
                  <c:v>32726</c:v>
                </c:pt>
                <c:pt idx="3">
                  <c:v>32731</c:v>
                </c:pt>
                <c:pt idx="4">
                  <c:v>32738</c:v>
                </c:pt>
                <c:pt idx="5">
                  <c:v>32788</c:v>
                </c:pt>
                <c:pt idx="6">
                  <c:v>32821</c:v>
                </c:pt>
                <c:pt idx="7">
                  <c:v>32862</c:v>
                </c:pt>
                <c:pt idx="8">
                  <c:v>32897</c:v>
                </c:pt>
                <c:pt idx="9">
                  <c:v>32946</c:v>
                </c:pt>
                <c:pt idx="10">
                  <c:v>32977</c:v>
                </c:pt>
                <c:pt idx="11">
                  <c:v>33013</c:v>
                </c:pt>
                <c:pt idx="12">
                  <c:v>33064</c:v>
                </c:pt>
                <c:pt idx="13">
                  <c:v>33100</c:v>
                </c:pt>
                <c:pt idx="14">
                  <c:v>33145</c:v>
                </c:pt>
                <c:pt idx="15">
                  <c:v>33178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55-4FE9-BD81-64F182D56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56048"/>
        <c:axId val="235357032"/>
      </c:lineChart>
      <c:dateAx>
        <c:axId val="235356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7032"/>
        <c:crosses val="autoZero"/>
        <c:auto val="1"/>
        <c:lblOffset val="100"/>
        <c:baseTimeUnit val="days"/>
      </c:dateAx>
      <c:valAx>
        <c:axId val="23535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56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1A18B-E66B-48F3-B46A-CB91AA97B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5B24CC-7057-4250-82EA-E925D1B85F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6876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E1C9D-2296-4D34-B078-13616FA4BB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B9F6E-061B-4940-A030-8C9A84516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595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20170730_084524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2017-07-30T08:47:00Z</dcterms:created>
  <dcterms:modified xsi:type="dcterms:W3CDTF">2017-07-30T08:47:02Z</dcterms:modified>
</cp:coreProperties>
</file>