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Sheet1!$A$2:$A$17</c:f>
            </c:multiLvlStrRef>
          </c:cat>
          <c:val>
            <c:numRef>
              <c:f>Sheet1!$B$2:$B$17</c:f>
            </c:numRef>
          </c:val>
          <c:smooth val="0"/>
          <c:extLst>
            <c:ext xmlns:c16="http://schemas.microsoft.com/office/drawing/2014/chart" uri="{C3380CC4-5D6E-409C-BE32-E72D297353CC}">
              <c16:uniqueId val="{00000000-6B6C-4138-B4C0-27B9E27734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2953352"/>
        <c:axId val="232951712"/>
      </c:lineChart>
      <c:catAx>
        <c:axId val="232953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2951712"/>
        <c:crosses val="autoZero"/>
        <c:auto val="1"/>
        <c:lblAlgn val="ctr"/>
        <c:lblOffset val="100"/>
        <c:noMultiLvlLbl val="0"/>
      </c:catAx>
      <c:valAx>
        <c:axId val="232951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2953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7/30/2017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7/30/2017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7/30/2017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55261E-2EA4-4870-BB89-3CDE680A0D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53C8B0D-0956-4A17-8D94-6DDF77D0D9C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74955256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EEEB47-24F5-412A-82C4-47A0DBFEEB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05/16/2017 - 05/31/2017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0CECBE-C445-483B-A75E-73E6069BD1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883866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20170730_084245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Instagram Followers Total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</dc:title>
  <dc:creator>Administrator</dc:creator>
  <cp:lastModifiedBy>Administrator</cp:lastModifiedBy>
  <cp:revision>1</cp:revision>
  <dcterms:created xsi:type="dcterms:W3CDTF">2017-07-30T08:42:45Z</dcterms:created>
  <dcterms:modified xsi:type="dcterms:W3CDTF">2017-07-30T08:42:48Z</dcterms:modified>
</cp:coreProperties>
</file>