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FD1E-4CBA-B167-D028628D3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939280"/>
        <c:axId val="247939936"/>
      </c:lineChart>
      <c:catAx>
        <c:axId val="24793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39936"/>
        <c:crosses val="autoZero"/>
        <c:auto val="1"/>
        <c:lblAlgn val="ctr"/>
        <c:lblOffset val="100"/>
        <c:noMultiLvlLbl val="0"/>
      </c:catAx>
      <c:valAx>
        <c:axId val="24793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3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1B221-E729-4AA4-B400-5BAA61746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1980E-DB42-4B16-A413-FE4DA173D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52351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2BA7A-FA27-4C28-9994-0410E6ED4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7A525-079E-4010-9F83-E13A486A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33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20170730_084218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2017-07-30T08:42:18Z</dcterms:created>
  <dcterms:modified xsi:type="dcterms:W3CDTF">2017-07-30T08:42:21Z</dcterms:modified>
</cp:coreProperties>
</file>