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25809</c:v>
                </c:pt>
                <c:pt idx="1">
                  <c:v>25811</c:v>
                </c:pt>
                <c:pt idx="2">
                  <c:v>25811</c:v>
                </c:pt>
                <c:pt idx="3">
                  <c:v>25812</c:v>
                </c:pt>
                <c:pt idx="4">
                  <c:v>25820</c:v>
                </c:pt>
                <c:pt idx="5">
                  <c:v>25825</c:v>
                </c:pt>
                <c:pt idx="6">
                  <c:v>25831</c:v>
                </c:pt>
                <c:pt idx="7">
                  <c:v>25833</c:v>
                </c:pt>
                <c:pt idx="8">
                  <c:v>25833</c:v>
                </c:pt>
                <c:pt idx="9">
                  <c:v>25835</c:v>
                </c:pt>
                <c:pt idx="10">
                  <c:v>25836</c:v>
                </c:pt>
                <c:pt idx="11">
                  <c:v>25838</c:v>
                </c:pt>
                <c:pt idx="12">
                  <c:v>25848</c:v>
                </c:pt>
                <c:pt idx="13">
                  <c:v>25862</c:v>
                </c:pt>
                <c:pt idx="14">
                  <c:v>25871</c:v>
                </c:pt>
                <c:pt idx="15">
                  <c:v>25878</c:v>
                </c:pt>
                <c:pt idx="16">
                  <c:v>25875</c:v>
                </c:pt>
                <c:pt idx="17">
                  <c:v>25884</c:v>
                </c:pt>
                <c:pt idx="18">
                  <c:v>25888</c:v>
                </c:pt>
                <c:pt idx="19">
                  <c:v>25894</c:v>
                </c:pt>
                <c:pt idx="20">
                  <c:v>25894</c:v>
                </c:pt>
                <c:pt idx="21">
                  <c:v>25900</c:v>
                </c:pt>
                <c:pt idx="22">
                  <c:v>25910</c:v>
                </c:pt>
                <c:pt idx="23">
                  <c:v>25915</c:v>
                </c:pt>
                <c:pt idx="24">
                  <c:v>25919</c:v>
                </c:pt>
                <c:pt idx="25">
                  <c:v>25917</c:v>
                </c:pt>
                <c:pt idx="26">
                  <c:v>25925</c:v>
                </c:pt>
                <c:pt idx="27">
                  <c:v>25925</c:v>
                </c:pt>
                <c:pt idx="28">
                  <c:v>25927</c:v>
                </c:pt>
                <c:pt idx="29">
                  <c:v>25921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7E-4B2C-9463-61BF6AB87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25704"/>
        <c:axId val="168027904"/>
      </c:lineChart>
      <c:dateAx>
        <c:axId val="236125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27904"/>
        <c:crosses val="autoZero"/>
        <c:auto val="1"/>
        <c:lblOffset val="100"/>
        <c:baseTimeUnit val="days"/>
      </c:dateAx>
      <c:valAx>
        <c:axId val="16802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2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1.9376840799876002E-2</c:v>
                </c:pt>
                <c:pt idx="1">
                  <c:v>7.7492347630670998E-3</c:v>
                </c:pt>
                <c:pt idx="2">
                  <c:v>0</c:v>
                </c:pt>
                <c:pt idx="3">
                  <c:v>3.874317151602E-3</c:v>
                </c:pt>
                <c:pt idx="4">
                  <c:v>3.0993336432666999E-2</c:v>
                </c:pt>
                <c:pt idx="5">
                  <c:v>1.9364833462432E-2</c:v>
                </c:pt>
                <c:pt idx="6">
                  <c:v>2.3233301064860001E-2</c:v>
                </c:pt>
                <c:pt idx="7">
                  <c:v>7.7426348186288001E-3</c:v>
                </c:pt>
                <c:pt idx="8">
                  <c:v>0</c:v>
                </c:pt>
                <c:pt idx="9">
                  <c:v>7.7420353811017001E-3</c:v>
                </c:pt>
                <c:pt idx="10">
                  <c:v>3.8707180181923998E-3</c:v>
                </c:pt>
                <c:pt idx="11">
                  <c:v>7.7411363988232999E-3</c:v>
                </c:pt>
                <c:pt idx="12">
                  <c:v>3.8702685966405997E-2</c:v>
                </c:pt>
                <c:pt idx="13">
                  <c:v>5.4162797895387998E-2</c:v>
                </c:pt>
                <c:pt idx="14">
                  <c:v>3.4800092800246998E-2</c:v>
                </c:pt>
                <c:pt idx="15">
                  <c:v>2.7057322871168001E-2</c:v>
                </c:pt>
                <c:pt idx="16">
                  <c:v>-1.159285879898E-2</c:v>
                </c:pt>
                <c:pt idx="17">
                  <c:v>3.4782608695652001E-2</c:v>
                </c:pt>
                <c:pt idx="18">
                  <c:v>1.5453562046052E-2</c:v>
                </c:pt>
                <c:pt idx="19">
                  <c:v>2.3176761433869E-2</c:v>
                </c:pt>
                <c:pt idx="20">
                  <c:v>0</c:v>
                </c:pt>
                <c:pt idx="21">
                  <c:v>2.3171391055843E-2</c:v>
                </c:pt>
                <c:pt idx="22">
                  <c:v>3.8610038610038998E-2</c:v>
                </c:pt>
                <c:pt idx="23">
                  <c:v>1.9297568506368001E-2</c:v>
                </c:pt>
                <c:pt idx="24">
                  <c:v>1.5435076210689E-2</c:v>
                </c:pt>
                <c:pt idx="25">
                  <c:v>-7.7163470812917001E-3</c:v>
                </c:pt>
                <c:pt idx="26">
                  <c:v>3.0867770189450999E-2</c:v>
                </c:pt>
                <c:pt idx="27">
                  <c:v>0</c:v>
                </c:pt>
                <c:pt idx="28">
                  <c:v>7.7145612343298003E-3</c:v>
                </c:pt>
                <c:pt idx="29">
                  <c:v>-2.3141898407066E-2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A8-4C13-BB4D-A0B0C8364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80440"/>
        <c:axId val="240479456"/>
      </c:lineChart>
      <c:dateAx>
        <c:axId val="240480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79456"/>
        <c:crosses val="autoZero"/>
        <c:auto val="1"/>
        <c:lblOffset val="100"/>
        <c:baseTimeUnit val="days"/>
      </c:dateAx>
      <c:valAx>
        <c:axId val="24047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8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4.2574602314509997E-2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2.1247006103685E-2</c:v>
                </c:pt>
                <c:pt idx="19">
                  <c:v>1.6736832618799002E-2</c:v>
                </c:pt>
                <c:pt idx="20">
                  <c:v>1.7378543291882001E-2</c:v>
                </c:pt>
                <c:pt idx="21">
                  <c:v>3.7970936144470002E-2</c:v>
                </c:pt>
                <c:pt idx="22">
                  <c:v>0</c:v>
                </c:pt>
                <c:pt idx="23">
                  <c:v>0.11191725841309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AC-404F-B070-761B0BCA8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78400"/>
        <c:axId val="288785288"/>
      </c:lineChart>
      <c:dateAx>
        <c:axId val="28877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5288"/>
        <c:crosses val="autoZero"/>
        <c:auto val="1"/>
        <c:lblOffset val="100"/>
        <c:baseTimeUnit val="days"/>
      </c:dateAx>
      <c:valAx>
        <c:axId val="2887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7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6BCF-183B-4B38-845D-15C3579DB9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E2D773-CD51-40A8-A4A0-649374241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F8C54-1ECA-4E98-A6CC-2AFAFC0CA2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50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3ADF-4F81-4922-970B-F4DED9CEA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230FE2-F8F5-4AC8-AF2F-B47A90F95C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2209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53C84-CF21-4241-84F5-F3238BEC9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1D275-5D5C-4745-B722-352D116F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2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CCF5F-4BA5-4B10-A987-5099A38F6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66764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55851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904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209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515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1464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79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550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544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670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391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456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109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844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451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31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1299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DC39A4-A6AA-4E8D-A600-034ED501C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20091-644D-473B-89C5-62633BCA4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794346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A457-AE62-46E0-BD27-D5E8D219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AC0141-CD65-43B9-B604-A6A2489C3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3507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4E91D-F32B-4CF7-BC49-1FFA87D66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8391A-CC3C-421B-B0C3-34328659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521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A3F89-A6B8-4A09-B259-074DE789E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D7D99A-97F7-4508-9158-5868080C4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74317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EE493-937A-4CC9-BEA9-DCC78BFE7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C93EC-34F8-4DC3-B3FB-4E9BB245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62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98F95-1335-477A-ABF7-13D25A078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5500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32420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522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397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206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628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368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80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- 2017-06-28 19:40:08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.@RAM_Maroc has selected #GE’s TrueChoice Overhaul services for GE engines on @embraer E190 aircraft. https://t.co/cnKEs3BKRX…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47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- 2017-06-24 17:13:15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جنرال_إلكتريك_السعودية تتمنى لكم عيدًا سعيدًا وكل عـام وانتم بخير.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https://t.co/MJUNGJ4mT6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5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- 2017-06-22 12:56:15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هدفنا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 جذب النساء الأكثر موهبة في مجالات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ليكونو جزء من التحول إلى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DigitalIndustrial https://t.co/ZJCzb8jH6A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56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- 2017-06-22 12:51:39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goal at #GE is to attract and cultivate the most talented females in #STEM to be part of the #DigitalIndustrial revolution https://t.co/1ue0alBomf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3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- 2017-06-22 09:02:58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تفتخر بوجود أشخاص مثل هناء، يضيفون روح التعاون والتنوع لمكان العمل، لتقديم حلول أفضل لعملائنا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STEM https://t.co/d4fPut01Rt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35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- 2017-06-22 09:02:02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is proud of employees like Hanaa who bring collaboration and diversity to the workplace, bringing solutions to our customers #STEM https://t.co/qzPbi1aeLJ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24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- 2017-06-22 07:17:47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التنوع والأداء يأتيان معاً. تعرف مالذي حقق لهناء الرضاء التام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https://t.co/BtFRcswH5D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630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3716D08-EEBF-4836-91B8-0E8E38360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5393C-FF5B-46D6-9DEF-586016F1C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858157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D691C-9B6E-4FDB-94B2-8FAF575F3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7885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44413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021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168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981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02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612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93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- 2017-06-22 07:14:07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Diversity and performance go together. Find out what gives Hanaa the greatest satisfaction at #GE https://t.co/TSMFBIPHWj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5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13:03:08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Hanaa's story shows how #GE is helping #KSA meet its target of increasing female participation in the workforce by 2020 #SaudiVision2030 https://t.co/IYLhGPNeEm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027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11:02:02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هذه رسالة خاصة من هناء للنساء والشابات اللواتي يرغبن بتخطيط مستقبلهن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BalanceTheEquation https://t.co/ogqwhaLSaF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11:01:10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 is a special message from Hanaa for women and young girls trying to decide on their futures #BalanceTheEquation https://t.co/SL43U1aoYJ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82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10:10:37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هناء العمل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GEMTEC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للأنها بيئة تمكنها من التعلم والنمو والعطاء في مجتمعها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PoweringEveryone https://t.co/MGd25Q8cC1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75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10:09:58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Hanaa chose to work at #GEMTEC because it is an environment where she could learn, grow and give back to her community #PoweringEveryone https://t.co/pRKC6DbERl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1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08:00:06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Hanaa can do it despite the challenges, what's stopping you from overcoming all hurdles and achieving your dreams? #BalanceTheEquation https://t.co/ybtTcFbj9G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488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1FC817-5228-4E0A-99C8-5EF0A93DC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FE384-49FB-4904-8F18-FCEC26429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96872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02C73-5B86-4664-8FBB-D5D0C8BDB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1117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98063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955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00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841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97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80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9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07:21:30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أنت على استعداد للتعرف على واحدة منا، وهي هناء- أم لثلاثة أطفال، تعمل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GEMTEC؟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وبالتأكيد نضمن ان قصتها ستلهمكم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BalanceTheEquation https://t.co/YqXHCQCSXW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- 2017-06-21 07:17:58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ready to get to know one of our own, Hanaa- a mother of 3, who works at #GEMTEC? Be ready to be inspired https://t.co/JPVcMV1OAW https://t.co/K6pmugFTEc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5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- 2017-06-20 13:04:00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Encouraged by her mother and teachers, Hanaa was determined to complete her education when she married as a teenager #Inspo https://t.co/v4ofy27q5v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46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- 2017-06-20 12:53:34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دعونا ننظر في حياة الناس الذين يساعدون على جلب الطاقة إلى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KSA.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بدءا من سلسلة نجاحات موظفي قطاع الطاقة هناء القديحي من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GEMTEC https://t.co/OeB3UfImo7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9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- 2017-06-20 09:47:58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معهد ينبع التقني برنامج تدريبي يركزعلى #تطوير المهارات #الصناعية_الرقمية دعماً لأهداف #رؤية_السعودية_2030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https://t.co/U2ukfpZL9e https://t.co/uYvar8B7MR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24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- 2017-06-19 15:20:07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@Saudi_Gazette: #GE’s Hanaa Alqudaihi is an #inspiration for all  — https://t.co/0109ke8laS #SaudiWomen https://t.co/Wwf4ZfXAzs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9114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FC8CAC-CB06-4971-972D-98A268B7E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A8A84-0F1C-4E6F-8E4A-EDF1978A7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26896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4D184-EC25-40FE-B168-974E95CC0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8351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6247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2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54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04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42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45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1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- 2017-06-19 13:13:14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Highlighting the lives of people who help bring power to KSA with our regional Power Hero feature on Hanaa Alqudaihi https://t.co/JPVcMV1OAW https://t.co/Kq03FnIRra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2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- 2017-06-19 10:09:27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معهد #ينبع التقني يتعاون مع #جنرال_إلكتريك للنفط والغاز لتعزيزالخبرات و الإمكانات التقنية للشباب #السعودي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https://t.co/l1wVPqQ3f3 https://t.co/mf29E6FQr8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70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- 2017-06-19 10:06:59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#GE is helping build technical training programs so #Saudi youth are ready for the #digitalindustrial future. https://t.co/c6…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5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- 2017-06-12 14:44:43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@JeffImmelt: On August 1 I will pass the baton over to @JohnFlannery_GE, who I know will lead this great company further and even faster…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1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- 2017-06-12 14:34:03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تعلن #جنرال_إلكتريك اليوم عن الرئيس التنفيذي المقبل للشركة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https://t.co/rpjAj5jDZN https://t.co/OTaXlL5mfF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115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200FEE0-BC95-441A-B543-2CDABF92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F1B80-7A3D-4AC1-8D8A-8C48E124D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324247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20170709_130210</Template>
  <TotalTime>0</TotalTime>
  <Words>500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2017-07-09T13:02:12Z</dcterms:created>
  <dcterms:modified xsi:type="dcterms:W3CDTF">2017-07-09T13:02:38Z</dcterms:modified>
</cp:coreProperties>
</file>