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24466</c:v>
                </c:pt>
                <c:pt idx="1">
                  <c:v>24480</c:v>
                </c:pt>
                <c:pt idx="2">
                  <c:v>24490</c:v>
                </c:pt>
                <c:pt idx="3">
                  <c:v>24499</c:v>
                </c:pt>
                <c:pt idx="4">
                  <c:v>24504</c:v>
                </c:pt>
                <c:pt idx="5">
                  <c:v>24509</c:v>
                </c:pt>
                <c:pt idx="6">
                  <c:v>24511</c:v>
                </c:pt>
                <c:pt idx="7">
                  <c:v>24515</c:v>
                </c:pt>
                <c:pt idx="8">
                  <c:v>24521</c:v>
                </c:pt>
                <c:pt idx="9">
                  <c:v>24517</c:v>
                </c:pt>
                <c:pt idx="10">
                  <c:v>24523</c:v>
                </c:pt>
                <c:pt idx="11">
                  <c:v>24529</c:v>
                </c:pt>
                <c:pt idx="12">
                  <c:v>24535</c:v>
                </c:pt>
                <c:pt idx="13">
                  <c:v>24535</c:v>
                </c:pt>
                <c:pt idx="14">
                  <c:v>24539</c:v>
                </c:pt>
                <c:pt idx="15">
                  <c:v>24536</c:v>
                </c:pt>
                <c:pt idx="16">
                  <c:v>24536</c:v>
                </c:pt>
                <c:pt idx="17">
                  <c:v>24537</c:v>
                </c:pt>
                <c:pt idx="18">
                  <c:v>24539</c:v>
                </c:pt>
                <c:pt idx="19">
                  <c:v>24563</c:v>
                </c:pt>
                <c:pt idx="20">
                  <c:v>25012</c:v>
                </c:pt>
                <c:pt idx="21">
                  <c:v>25529</c:v>
                </c:pt>
                <c:pt idx="22">
                  <c:v>25651</c:v>
                </c:pt>
                <c:pt idx="23">
                  <c:v>25691</c:v>
                </c:pt>
                <c:pt idx="24">
                  <c:v>25724</c:v>
                </c:pt>
                <c:pt idx="25">
                  <c:v>25748</c:v>
                </c:pt>
                <c:pt idx="26">
                  <c:v>25761</c:v>
                </c:pt>
                <c:pt idx="27">
                  <c:v>25778</c:v>
                </c:pt>
                <c:pt idx="28">
                  <c:v>25790</c:v>
                </c:pt>
                <c:pt idx="29">
                  <c:v>25793</c:v>
                </c:pt>
                <c:pt idx="30">
                  <c:v>25804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A7-4CE3-AC7F-0FDA84298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869976"/>
        <c:axId val="230868664"/>
      </c:lineChart>
      <c:dateAx>
        <c:axId val="23086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68664"/>
        <c:crosses val="autoZero"/>
        <c:auto val="1"/>
        <c:lblOffset val="100"/>
        <c:baseTimeUnit val="days"/>
      </c:dateAx>
      <c:valAx>
        <c:axId val="23086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6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2.8619322130912998E-2</c:v>
                </c:pt>
                <c:pt idx="1">
                  <c:v>5.7222267636720003E-2</c:v>
                </c:pt>
                <c:pt idx="2">
                  <c:v>4.0849673202613998E-2</c:v>
                </c:pt>
                <c:pt idx="3">
                  <c:v>3.6749693752552E-2</c:v>
                </c:pt>
                <c:pt idx="4">
                  <c:v>2.0408996285562999E-2</c:v>
                </c:pt>
                <c:pt idx="5">
                  <c:v>2.0404831864185E-2</c:v>
                </c:pt>
                <c:pt idx="6">
                  <c:v>8.1602676567791004E-3</c:v>
                </c:pt>
                <c:pt idx="7">
                  <c:v>1.6319203622863002E-2</c:v>
                </c:pt>
                <c:pt idx="8">
                  <c:v>2.4474811339995999E-2</c:v>
                </c:pt>
                <c:pt idx="9">
                  <c:v>-1.6312548427878E-2</c:v>
                </c:pt>
                <c:pt idx="10">
                  <c:v>2.4472814781580001E-2</c:v>
                </c:pt>
                <c:pt idx="11">
                  <c:v>2.4466827060310999E-2</c:v>
                </c:pt>
                <c:pt idx="12">
                  <c:v>2.4460842268335E-2</c:v>
                </c:pt>
                <c:pt idx="13">
                  <c:v>0</c:v>
                </c:pt>
                <c:pt idx="14">
                  <c:v>1.6303240269003001E-2</c:v>
                </c:pt>
                <c:pt idx="15">
                  <c:v>-1.2225437059375E-2</c:v>
                </c:pt>
                <c:pt idx="16">
                  <c:v>0</c:v>
                </c:pt>
                <c:pt idx="17">
                  <c:v>4.0756439517443998E-3</c:v>
                </c:pt>
                <c:pt idx="18">
                  <c:v>8.1509556995558001E-3</c:v>
                </c:pt>
                <c:pt idx="19">
                  <c:v>9.7803496474999002E-2</c:v>
                </c:pt>
                <c:pt idx="20">
                  <c:v>1.8279526116517</c:v>
                </c:pt>
                <c:pt idx="21">
                  <c:v>2.0670078362386</c:v>
                </c:pt>
                <c:pt idx="22">
                  <c:v>0.47788789220103001</c:v>
                </c:pt>
                <c:pt idx="23">
                  <c:v>0.15593933959690001</c:v>
                </c:pt>
                <c:pt idx="24">
                  <c:v>0.12844965162898</c:v>
                </c:pt>
                <c:pt idx="25">
                  <c:v>9.3298087389209E-2</c:v>
                </c:pt>
                <c:pt idx="26">
                  <c:v>5.0489358396768998E-2</c:v>
                </c:pt>
                <c:pt idx="27">
                  <c:v>6.5991227048638995E-2</c:v>
                </c:pt>
                <c:pt idx="28">
                  <c:v>4.6551322833424003E-2</c:v>
                </c:pt>
                <c:pt idx="29">
                  <c:v>1.1632415664986E-2</c:v>
                </c:pt>
                <c:pt idx="30">
                  <c:v>4.2647229868569003E-2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78-4880-91CA-69BD019C0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487464"/>
        <c:axId val="230482872"/>
      </c:lineChart>
      <c:dateAx>
        <c:axId val="23048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82872"/>
        <c:crosses val="autoZero"/>
        <c:auto val="1"/>
        <c:lblOffset val="100"/>
        <c:baseTimeUnit val="days"/>
      </c:dateAx>
      <c:valAx>
        <c:axId val="23048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8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3.5957994524577999E-2</c:v>
                </c:pt>
                <c:pt idx="2">
                  <c:v>4.0841331427405002E-3</c:v>
                </c:pt>
                <c:pt idx="3">
                  <c:v>1.9732723660216001E-2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4.8953616448414998E-2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0.11819367460059001</c:v>
                </c:pt>
                <c:pt idx="17">
                  <c:v>0</c:v>
                </c:pt>
                <c:pt idx="18">
                  <c:v>4.0753117613497002E-2</c:v>
                </c:pt>
                <c:pt idx="19">
                  <c:v>0.10916052299295</c:v>
                </c:pt>
                <c:pt idx="20">
                  <c:v>0.45507725824021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5.6404870268798001E-2</c:v>
                </c:pt>
                <c:pt idx="25">
                  <c:v>8.9368977308051004E-2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C4-4219-AEEB-EE215F691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823152"/>
        <c:axId val="281820528"/>
      </c:lineChart>
      <c:dateAx>
        <c:axId val="28182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20528"/>
        <c:crosses val="autoZero"/>
        <c:auto val="1"/>
        <c:lblOffset val="100"/>
        <c:baseTimeUnit val="days"/>
      </c:dateAx>
      <c:valAx>
        <c:axId val="28182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2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3FB71-24BB-4E7E-B42F-8FFB113D8E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B9DF91-B2EB-4F2B-8487-A848184F36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113F4-FB25-4764-AE02-B49E66135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7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919A-145A-4EE9-915E-94F7D9B3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40A72C-6DE0-43C7-A7EA-CAB81571C5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67795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2951F-40DC-4D5C-966B-346C76D29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F1237-FBB6-48DA-BEF8-ADC8FCE38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6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35560C-6BDA-4894-BB07-B08F468ED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05578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08987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088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22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4974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201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273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444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317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22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782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743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6125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061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2258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7213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C970F82-3632-41A4-B41D-48F371660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5EFBE-19BF-4E30-AFCA-6E8B2AD71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71078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68E18-3F68-4EFC-9F0B-57B3CA12D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962ED8-9FDF-4B8F-BE90-4271778E1C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4144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46176-0D91-4987-8015-E7FF97B47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46E63-2AAC-4314-8F73-F63E60FE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10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820E-B916-4036-93A6-EFE839063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0CF24-D817-47FC-852C-49D28CE739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26414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0FA58-DACA-487E-840E-2610595FE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4FD14-75F8-4E6D-AE44-51D6E6E0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9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CC84A-B48E-4842-995F-63FFD8BDC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3339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68087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701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229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387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65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535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06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- 2017-05-26 15:08:02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 إلكتريك تتمنى لكم رمضان كريم وكل عام وأنتم بخير 
 #جنرال_إلكتريك #رمضان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https://t.co/ycUqsLkSh9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2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- 2017-05-25 11:44:18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دسر و #جنرال_إلكتريك توقعان اتفاقية مشروع مشترك في قطاع #الطاقة بقيمة تتجاوز مليار ريال سعودي لدعم نمو القطاع الصناعي في المملكة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https://t.co/RVTnRcV1ky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16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- 2017-05-25 11:42:26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#Dussur and #GE sign power sector JV worth over SAR 1 billion in line with #SaudiVision2030 goal to support #KSA’s growing industrial sector https://t.co/7Z32M9TYs5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34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- 2017-05-24 16:36:28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@SAUSCEOForum: We value the relationship we have built with @Saudi_Aramco &amp;amp; KSA to develop the skill set and tech- @GeneralElectric Nabi…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79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- 2017-05-23 11:10:07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@NabilHabayeb: #GE &amp;amp; #SaudiAramco, partners in the #digitaltransformation of industry, driving productivity enhancements and efficiency.…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93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- 2017-05-23 10:09:41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.@NabilHabayeb, #GE MENAT President &amp;amp; CEO, speaks with Bloomberg about partnerships in KSA supporting Vision 2030. https://t.…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9795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2CF254F-0A0D-410E-908B-D11206C1C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349E9-27F3-4EBF-A775-85F7B0238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91065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AABD4-97C4-41D0-BB29-0EDB2DD65F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3568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74131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107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779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548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015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097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2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- 2017-05-23 07:48:38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@generalelectric: Saudi Aramco is partnering with @Predix to digitize its operations and generate efficiency savings. https://t.co/L9ens…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55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14:29:10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@FLOTUS: Enjoyed talking to the incredible women working hard @GE_Saudi service center. Great strides being made towards the empowerment…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27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14:27:45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@FLOTUS: Had the honor of visiting 1st all-women  process service center in #Riyadh, #SaudiArabia. Thanks to @GE_Saudi for the invite! 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81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14:10:02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.@FLOTUS tours the #GE’s all women service center &amp;amp; speaks to Saudi females on their experiences and career aspirations #POTUSAbroad #FLOTUS https://t.co/9WPSyc5ole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9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14:09:00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.@FLOTUS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قامت بجولة للمركز النسائي في #جنرال_إلكتريك وتحدثت الى النساء السعوديات عن خبراتهم وتوجهاتهم المهنية.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POTUSAbroad #FLOTUS https://t.co/LSzcRRuVad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03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13:57:10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#GE’s all-women service center in #Saudi played host to .@FLOTUS during the Presidential visit to KSA. #PotusAbroad #FLOTUS https://t.co/RjhtwsWSCK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13:56:05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مركز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النسائي للخدمات في #السعودية يستضيف .@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FLOTUS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الزيارة الرئاسية للسعودية.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POTUSAbroad #FLOTUS https://t.co/Q22TPl3RJ1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179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1F8E18-207A-4727-AA73-5372DADC9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06123-F2D3-4E4F-9087-8014C9288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668518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EEEE7-D40D-48EF-B168-9C1889A667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0852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79050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628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164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5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668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603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13:41:03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@StephGrisham45: After visit to @GE_Saudi all-women's business center today, @FLOTUS stopped by local #Riyadh craft bazaar to see some 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08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13:40:48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@StephGrisham45: Such an amazing group of strong women at the @GE_Saudi service center today! @FLOTUS had the honor of hearing some of 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0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12:44:19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@WhiteHouse: The U.S. and Saudi Arabia: Decades of Partnership #POTUSAbroad https://t.co/GR8kwNAxRv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9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12:43:52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@WhiteHouse: #POTUSAbroad in Photos: https://t.co/37velB7lmS https://t.co/Cour8WKfnN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6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- 2017-05-21 07:26:39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Vice Chairman John Rice .@SAUSCEOForum KSA discussing #PartnershipEnablers. What drives mutually beneficial partnerships? #SAUS2017 https://t.co/xMeI9klGSI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98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- 2017-05-20 19:00:07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#GE and the Kingdom: Partners in Growth. #KSA #Partnership https://t.co/QvNjbejJEv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791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6299F3-1B52-429A-98AB-D4128825B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60A41-F4F9-4165-B8DD-22D3D5A5F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140265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A1A67-8370-47D0-84CB-91BA46E69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2622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6935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8017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637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678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23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655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9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- 2017-05-20 15:48:49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Transforming Healthcare! #GE digital solutions are leading the #DigitalTransformation of the sector #SaudiVision2030 https://t.co/NJMY8Bsf39 https://t.co/vhGqBfZIHD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3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- 2017-05-20 15:38:29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تقود #جنرال_إلكتريك  #التحول_الرقمي في قطاع الرعاية الصحية من خلال حلولها الرقمية #الرؤية_السعودية_2030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https://t.co/NJMY8BaEbB https://t.co/ZTOJbXwcMa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2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- 2017-05-20 14:02:16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Powering the Kingdom! #GE &amp;amp; KSA sign MoUs &amp;amp; projects in the energy industry #SaudiVision2030 #DigitalTransformation https://t.co/NJMY8BaEbB https://t.co/2N1zEoE9Xw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95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- 2017-05-20 13:49:52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تعلن #جنرال_إلكتريك عدة مذكرات تفاهم ومشاريع متنوعة في قطاع الطاقة #رؤية_السعودية_2030 #التحول_الصناعي_الرقمي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https://t.co/NJMY8BaEbB https://t.co/59G1RJWcBW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5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- 2017-05-20 13:29:39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الشراكة من أجل النمو! تعلن #جنرال_إلكتريك و #السعودية عدة مذكرات تفاهم ومشاريع قيمتها 15ملياردولار,منها 7 مليارات دولار في التقنيات و الحلول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https://t.co/SG6ndN0vw3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83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- 2017-05-20 13:01:35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@SAUSCEOForum: Welcoming John Rice, Vice Chairman, @generalelectric to the Saudi-U.S. CEO Forum #SAUS2017 https://t.co/wyITSCigYL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1511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16EC56-097C-4FCC-BD7B-7E9B0915E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ECDA9-D283-4D46-BA80-924861ED1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06257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20170709_125242</Template>
  <TotalTime>0</TotalTime>
  <Words>508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2017-07-09T12:52:43Z</dcterms:created>
  <dcterms:modified xsi:type="dcterms:W3CDTF">2017-07-09T12:53:09Z</dcterms:modified>
</cp:coreProperties>
</file>