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@GE_Saudi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42795</c:v>
                </c:pt>
                <c:pt idx="1">
                  <c:v>42796</c:v>
                </c:pt>
                <c:pt idx="2">
                  <c:v>42797</c:v>
                </c:pt>
                <c:pt idx="3">
                  <c:v>42798</c:v>
                </c:pt>
                <c:pt idx="4">
                  <c:v>42799</c:v>
                </c:pt>
                <c:pt idx="5">
                  <c:v>42800</c:v>
                </c:pt>
                <c:pt idx="6">
                  <c:v>42801</c:v>
                </c:pt>
                <c:pt idx="7">
                  <c:v>42802</c:v>
                </c:pt>
                <c:pt idx="8">
                  <c:v>42803</c:v>
                </c:pt>
                <c:pt idx="9">
                  <c:v>42804</c:v>
                </c:pt>
                <c:pt idx="10">
                  <c:v>42805</c:v>
                </c:pt>
                <c:pt idx="11">
                  <c:v>42806</c:v>
                </c:pt>
                <c:pt idx="12">
                  <c:v>42807</c:v>
                </c:pt>
                <c:pt idx="13">
                  <c:v>42808</c:v>
                </c:pt>
                <c:pt idx="14">
                  <c:v>42809</c:v>
                </c:pt>
                <c:pt idx="15">
                  <c:v>42810</c:v>
                </c:pt>
                <c:pt idx="16">
                  <c:v>42811</c:v>
                </c:pt>
                <c:pt idx="17">
                  <c:v>42812</c:v>
                </c:pt>
                <c:pt idx="18">
                  <c:v>42813</c:v>
                </c:pt>
                <c:pt idx="19">
                  <c:v>42814</c:v>
                </c:pt>
                <c:pt idx="20">
                  <c:v>42815</c:v>
                </c:pt>
                <c:pt idx="21">
                  <c:v>42816</c:v>
                </c:pt>
                <c:pt idx="22">
                  <c:v>42817</c:v>
                </c:pt>
                <c:pt idx="23">
                  <c:v>42818</c:v>
                </c:pt>
                <c:pt idx="24">
                  <c:v>42819</c:v>
                </c:pt>
                <c:pt idx="25">
                  <c:v>42820</c:v>
                </c:pt>
                <c:pt idx="26">
                  <c:v>42821</c:v>
                </c:pt>
                <c:pt idx="27">
                  <c:v>42822</c:v>
                </c:pt>
                <c:pt idx="28">
                  <c:v>42823</c:v>
                </c:pt>
                <c:pt idx="29">
                  <c:v>42824</c:v>
                </c:pt>
                <c:pt idx="30">
                  <c:v>42825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24317</c:v>
                </c:pt>
                <c:pt idx="1">
                  <c:v>24320</c:v>
                </c:pt>
                <c:pt idx="2">
                  <c:v>24327</c:v>
                </c:pt>
                <c:pt idx="3">
                  <c:v>24332</c:v>
                </c:pt>
                <c:pt idx="4">
                  <c:v>24337</c:v>
                </c:pt>
                <c:pt idx="5">
                  <c:v>24337</c:v>
                </c:pt>
                <c:pt idx="6">
                  <c:v>24342</c:v>
                </c:pt>
                <c:pt idx="7">
                  <c:v>24346</c:v>
                </c:pt>
                <c:pt idx="8">
                  <c:v>24347</c:v>
                </c:pt>
                <c:pt idx="9">
                  <c:v>24354</c:v>
                </c:pt>
                <c:pt idx="10">
                  <c:v>24360</c:v>
                </c:pt>
                <c:pt idx="11">
                  <c:v>24362</c:v>
                </c:pt>
                <c:pt idx="12">
                  <c:v>24357</c:v>
                </c:pt>
                <c:pt idx="13">
                  <c:v>24357</c:v>
                </c:pt>
                <c:pt idx="14">
                  <c:v>24357</c:v>
                </c:pt>
                <c:pt idx="15">
                  <c:v>24361</c:v>
                </c:pt>
                <c:pt idx="16">
                  <c:v>24360</c:v>
                </c:pt>
                <c:pt idx="17">
                  <c:v>24365</c:v>
                </c:pt>
                <c:pt idx="18">
                  <c:v>24362</c:v>
                </c:pt>
                <c:pt idx="19">
                  <c:v>24359</c:v>
                </c:pt>
                <c:pt idx="20">
                  <c:v>24361</c:v>
                </c:pt>
                <c:pt idx="21">
                  <c:v>24360</c:v>
                </c:pt>
                <c:pt idx="22">
                  <c:v>24359</c:v>
                </c:pt>
                <c:pt idx="23">
                  <c:v>24361</c:v>
                </c:pt>
                <c:pt idx="24">
                  <c:v>24367</c:v>
                </c:pt>
                <c:pt idx="25">
                  <c:v>24373</c:v>
                </c:pt>
                <c:pt idx="26">
                  <c:v>24379</c:v>
                </c:pt>
                <c:pt idx="27">
                  <c:v>24369</c:v>
                </c:pt>
                <c:pt idx="28">
                  <c:v>24374</c:v>
                </c:pt>
                <c:pt idx="29">
                  <c:v>24375</c:v>
                </c:pt>
                <c:pt idx="30">
                  <c:v>24378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C64-4254-980C-AE6C2D1A46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6207256"/>
        <c:axId val="246204632"/>
      </c:lineChart>
      <c:dateAx>
        <c:axId val="2462072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204632"/>
        <c:crosses val="autoZero"/>
        <c:auto val="1"/>
        <c:lblOffset val="100"/>
        <c:baseTimeUnit val="days"/>
      </c:dateAx>
      <c:valAx>
        <c:axId val="246204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207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@GE_Saudi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42795</c:v>
                </c:pt>
                <c:pt idx="1">
                  <c:v>42796</c:v>
                </c:pt>
                <c:pt idx="2">
                  <c:v>42797</c:v>
                </c:pt>
                <c:pt idx="3">
                  <c:v>42798</c:v>
                </c:pt>
                <c:pt idx="4">
                  <c:v>42799</c:v>
                </c:pt>
                <c:pt idx="5">
                  <c:v>42800</c:v>
                </c:pt>
                <c:pt idx="6">
                  <c:v>42801</c:v>
                </c:pt>
                <c:pt idx="7">
                  <c:v>42802</c:v>
                </c:pt>
                <c:pt idx="8">
                  <c:v>42803</c:v>
                </c:pt>
                <c:pt idx="9">
                  <c:v>42804</c:v>
                </c:pt>
                <c:pt idx="10">
                  <c:v>42805</c:v>
                </c:pt>
                <c:pt idx="11">
                  <c:v>42806</c:v>
                </c:pt>
                <c:pt idx="12">
                  <c:v>42807</c:v>
                </c:pt>
                <c:pt idx="13">
                  <c:v>42808</c:v>
                </c:pt>
                <c:pt idx="14">
                  <c:v>42809</c:v>
                </c:pt>
                <c:pt idx="15">
                  <c:v>42810</c:v>
                </c:pt>
                <c:pt idx="16">
                  <c:v>42811</c:v>
                </c:pt>
                <c:pt idx="17">
                  <c:v>42812</c:v>
                </c:pt>
                <c:pt idx="18">
                  <c:v>42813</c:v>
                </c:pt>
                <c:pt idx="19">
                  <c:v>42814</c:v>
                </c:pt>
                <c:pt idx="20">
                  <c:v>42815</c:v>
                </c:pt>
                <c:pt idx="21">
                  <c:v>42816</c:v>
                </c:pt>
                <c:pt idx="22">
                  <c:v>42817</c:v>
                </c:pt>
                <c:pt idx="23">
                  <c:v>42818</c:v>
                </c:pt>
                <c:pt idx="24">
                  <c:v>42819</c:v>
                </c:pt>
                <c:pt idx="25">
                  <c:v>42820</c:v>
                </c:pt>
                <c:pt idx="26">
                  <c:v>42821</c:v>
                </c:pt>
                <c:pt idx="27">
                  <c:v>42822</c:v>
                </c:pt>
                <c:pt idx="28">
                  <c:v>42823</c:v>
                </c:pt>
                <c:pt idx="29">
                  <c:v>42824</c:v>
                </c:pt>
                <c:pt idx="30">
                  <c:v>42825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8.2253752827472996E-3</c:v>
                </c:pt>
                <c:pt idx="1">
                  <c:v>1.2337048155611E-2</c:v>
                </c:pt>
                <c:pt idx="2">
                  <c:v>2.8782894736842E-2</c:v>
                </c:pt>
                <c:pt idx="3">
                  <c:v>2.0553294693139001E-2</c:v>
                </c:pt>
                <c:pt idx="4">
                  <c:v>2.0549071181983E-2</c:v>
                </c:pt>
                <c:pt idx="5">
                  <c:v>0</c:v>
                </c:pt>
                <c:pt idx="6">
                  <c:v>2.0544849406254E-2</c:v>
                </c:pt>
                <c:pt idx="7">
                  <c:v>1.6432503491906999E-2</c:v>
                </c:pt>
                <c:pt idx="8">
                  <c:v>4.1074509159616003E-3</c:v>
                </c:pt>
                <c:pt idx="9">
                  <c:v>2.8750975479525001E-2</c:v>
                </c:pt>
                <c:pt idx="10">
                  <c:v>2.4636610002464001E-2</c:v>
                </c:pt>
                <c:pt idx="11">
                  <c:v>8.2101806239737E-3</c:v>
                </c:pt>
                <c:pt idx="12">
                  <c:v>-2.0523766521632E-2</c:v>
                </c:pt>
                <c:pt idx="13">
                  <c:v>0</c:v>
                </c:pt>
                <c:pt idx="14">
                  <c:v>0</c:v>
                </c:pt>
                <c:pt idx="15">
                  <c:v>1.6422383708995E-2</c:v>
                </c:pt>
                <c:pt idx="16">
                  <c:v>-4.1049218012396997E-3</c:v>
                </c:pt>
                <c:pt idx="17">
                  <c:v>2.0525451559933999E-2</c:v>
                </c:pt>
                <c:pt idx="18">
                  <c:v>-1.2312743689719E-2</c:v>
                </c:pt>
                <c:pt idx="19">
                  <c:v>-1.2314259912979001E-2</c:v>
                </c:pt>
                <c:pt idx="20">
                  <c:v>8.2105176731393E-3</c:v>
                </c:pt>
                <c:pt idx="21">
                  <c:v>-4.1049218012396997E-3</c:v>
                </c:pt>
                <c:pt idx="22">
                  <c:v>-4.1050903119869003E-3</c:v>
                </c:pt>
                <c:pt idx="23">
                  <c:v>8.2105176731393E-3</c:v>
                </c:pt>
                <c:pt idx="24">
                  <c:v>2.4629530807437999E-2</c:v>
                </c:pt>
                <c:pt idx="25">
                  <c:v>2.4623466163254001E-2</c:v>
                </c:pt>
                <c:pt idx="26">
                  <c:v>2.4617404504985001E-2</c:v>
                </c:pt>
                <c:pt idx="27">
                  <c:v>-4.1018909717380002E-2</c:v>
                </c:pt>
                <c:pt idx="28">
                  <c:v>2.0517871065697999E-2</c:v>
                </c:pt>
                <c:pt idx="29">
                  <c:v>4.1027324197916003E-3</c:v>
                </c:pt>
                <c:pt idx="30">
                  <c:v>1.2307692307692001E-2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203-40C1-A06A-EB5F3AE053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6658640"/>
        <c:axId val="246659296"/>
      </c:lineChart>
      <c:dateAx>
        <c:axId val="2466586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659296"/>
        <c:crosses val="autoZero"/>
        <c:auto val="1"/>
        <c:lblOffset val="100"/>
        <c:baseTimeUnit val="days"/>
      </c:dateAx>
      <c:valAx>
        <c:axId val="246659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658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@GE_Saudi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42795</c:v>
                </c:pt>
                <c:pt idx="1">
                  <c:v>42796</c:v>
                </c:pt>
                <c:pt idx="2">
                  <c:v>42797</c:v>
                </c:pt>
                <c:pt idx="3">
                  <c:v>42798</c:v>
                </c:pt>
                <c:pt idx="4">
                  <c:v>42799</c:v>
                </c:pt>
                <c:pt idx="5">
                  <c:v>42800</c:v>
                </c:pt>
                <c:pt idx="6">
                  <c:v>42801</c:v>
                </c:pt>
                <c:pt idx="7">
                  <c:v>42802</c:v>
                </c:pt>
                <c:pt idx="8">
                  <c:v>42803</c:v>
                </c:pt>
                <c:pt idx="9">
                  <c:v>42804</c:v>
                </c:pt>
                <c:pt idx="10">
                  <c:v>42805</c:v>
                </c:pt>
                <c:pt idx="11">
                  <c:v>42806</c:v>
                </c:pt>
                <c:pt idx="12">
                  <c:v>42807</c:v>
                </c:pt>
                <c:pt idx="13">
                  <c:v>42808</c:v>
                </c:pt>
                <c:pt idx="14">
                  <c:v>42809</c:v>
                </c:pt>
                <c:pt idx="15">
                  <c:v>42810</c:v>
                </c:pt>
                <c:pt idx="16">
                  <c:v>42811</c:v>
                </c:pt>
                <c:pt idx="17">
                  <c:v>42812</c:v>
                </c:pt>
                <c:pt idx="18">
                  <c:v>42813</c:v>
                </c:pt>
                <c:pt idx="19">
                  <c:v>42814</c:v>
                </c:pt>
                <c:pt idx="20">
                  <c:v>42815</c:v>
                </c:pt>
                <c:pt idx="21">
                  <c:v>42816</c:v>
                </c:pt>
                <c:pt idx="22">
                  <c:v>42817</c:v>
                </c:pt>
                <c:pt idx="23">
                  <c:v>42818</c:v>
                </c:pt>
                <c:pt idx="24">
                  <c:v>42819</c:v>
                </c:pt>
                <c:pt idx="25">
                  <c:v>42820</c:v>
                </c:pt>
                <c:pt idx="26">
                  <c:v>42821</c:v>
                </c:pt>
                <c:pt idx="27">
                  <c:v>42822</c:v>
                </c:pt>
                <c:pt idx="28">
                  <c:v>42823</c:v>
                </c:pt>
                <c:pt idx="29">
                  <c:v>42824</c:v>
                </c:pt>
                <c:pt idx="30">
                  <c:v>42825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7.4019245003700995E-2</c:v>
                </c:pt>
                <c:pt idx="2">
                  <c:v>4.1113349504583998E-3</c:v>
                </c:pt>
                <c:pt idx="3">
                  <c:v>2.0551605080356999E-2</c:v>
                </c:pt>
                <c:pt idx="4">
                  <c:v>3.2875811621598999E-2</c:v>
                </c:pt>
                <c:pt idx="5">
                  <c:v>3.4583829833860998E-2</c:v>
                </c:pt>
                <c:pt idx="6">
                  <c:v>2.8173478191967E-2</c:v>
                </c:pt>
                <c:pt idx="7">
                  <c:v>2.5673677292146001E-2</c:v>
                </c:pt>
                <c:pt idx="8">
                  <c:v>3.2859607327691998E-2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1.8460781096159999E-2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9B6-4938-8263-8D0320B076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7984248"/>
        <c:axId val="297992776"/>
      </c:lineChart>
      <c:dateAx>
        <c:axId val="2979842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992776"/>
        <c:crosses val="autoZero"/>
        <c:auto val="1"/>
        <c:lblOffset val="100"/>
        <c:baseTimeUnit val="days"/>
      </c:dateAx>
      <c:valAx>
        <c:axId val="297992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984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659CF-FEFC-46C8-B8AA-32497E0AB0B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42BA98-DF39-4D76-B240-2C88029AA41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A424E9-0198-429B-8513-2935E162566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0552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87D2F-212C-440F-B2BE-9383A169C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34BBFAE-E960-46EE-95A7-EC43901516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2064392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86D636-1CE8-4B8D-AA50-801AD5E855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9BA7FE-90D9-46E0-83A5-C8F328687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3153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6B355B-24A5-4EE0-946C-32030B40A5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743252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2782866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02644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49726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45817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21330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42475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29055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05818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84983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80373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25065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63293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81810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03750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955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@GE_Saudi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983260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A30BC2A-C938-4067-B99F-08FDDDBDB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4EDDF2-E8CD-4600-9AA1-199139CA03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40390000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793F3-71E7-4856-A8B1-5BFD4F391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CCFC6E-2F04-4C97-9EDE-2152C44002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440973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3481A0-2DE5-4889-8F4D-632069876E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0D6371-D731-47B7-880A-CB201C319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7107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D7A47-0A7F-40C6-BB58-CD1BDD037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16276C-D9EF-4014-A0AB-1D0F1FC9EB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903923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E43006-88FD-490C-9FE8-CB0114FC2F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257FF3-F6B5-45DD-B862-6A14ADDCB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33044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3E8779-9AF1-4C34-9598-7D2FD5F81A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953685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2523884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67158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40644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23226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43600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37038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338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- 2017-03-27 18:42:55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سعدنا بحضور حفل الانطلاقة الجديدة للرياضة السعودية متمنين دوام النجاح و التوفيق" 
-هشام البهكلي
المدير التنفيذي في السعودية و البحرين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https://t.co/MViKBQPeWu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1510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- 2017-03-27 17:36:30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تفخر شركة جنرال إليكتريك بدعمها للحركة الأولمبية دولياً 
#السعودية 
#عازمون_على_الفوز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https://t.co/RWcLv7gCWn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8312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- 2017-03-09 10:58:23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Matthias Heilmann, Chief Digital Officer @ge_oilandgas, shared his insights at #meos2017 on #innovation in the industry 
#bahrain https://t.co/dTdJWLBs0K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0.0657%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4653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- 2017-03-09 10:48:03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ماتيوس هيلمان المدير التنفيذي للحلول الرقمية في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ge_oilandgas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خلال ندوة في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meos2017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عن اهمية الابتكار في صناعة النفط و الغاز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bahrain https://t.co/P79YXiZ83f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8732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- 2017-03-09 04:30:04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Today is your last chance to attend our #TechTalk to learn all about @ge_oilandgas technologies. Here is the agenda #MEOS2017 https://t.co/M4lOTuhzcT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887513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982823F-3CD1-4E20-A778-AEB1EEB37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126AAE-3EDA-4EB3-8E40-C810A7FE8E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4568870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7049C5-2D14-44DC-A9A3-47BBC6696F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525044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5054997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57698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38476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00101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39984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21561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961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- 2017-03-08 12:32:14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نتطلع لإستضافتكم يوم غد في ورش العمل خلال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meos2017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مملكة #البحرين! 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ge_oilandgas https://t.co/h1WJeOaOJl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9066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- 2017-03-08 12:29:52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 will continue the pleasure of hosting our TechTalks tomorrow at #meos2017 in #Bahrain. Please join us! 
@ge_oilandgas https://t.co/NWpFstCmxs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7682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- 2017-03-08 11:02:43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رامي قاسم الرئيس/المدير التنفيذي في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ge_oilandgas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للشرق الأوسط خلال ندوة تناولت جهود التوطين في قطاع النفط و الغاز 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rami_ge #meos2017 https://t.co/M5rijSAbZF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299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- 2017-03-08 07:29:00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@Saudi_Gazette: GE to bridge gender gap with 50:50 representation of #women in #technical roles — https://t.co/lGLPfAD87q @GE_Saudi #Sau…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006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- 2017-03-08 07:10:05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@drsamirelmasri: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تحدثت اليوم عن تكنولوجيا الانترنت الصناعي ممثلا جنرال الكتريك في مؤتمر البترول والغاز في البحرين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https://t.co/mnzNWiRpcn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0225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- 2017-03-08 07:09:59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@drsamirelmasri: I talked on the Digital transformation in Oil &amp;amp; Gas industry today at MEOS in Bahrain https://t.co/eLBf5GurTE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708207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6D5423A-F451-4934-8096-D2A76440E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1CB96A-AF0A-4576-8D38-AAF8567035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19507612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1BDBC6-7EB4-404E-81D6-2A2F2B5CCE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708146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8771352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32193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66187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85008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50240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07264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7824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- 2017-03-08 04:30:04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Whether you want to learn about production optimization solutions or latest on cybersecurity, our #TechTalks are not to be missed #MEOS2017 https://t.co/ytnShS0qll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5004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- 2017-03-07 09:55:34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Continuous 'Tech Talks' offered throughout #meos2017 showcasing the latest technologies GE got to offer. @ge_oilandgas #bahrain https://t.co/tqL3FizKMz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0.0616%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7727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- 2017-03-07 09:53:58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جانب من ورش العمل التقنية التي نتشرف بتنظيمها في معرض الشرق الأوسط للنفط و الغاز - نتطلع لاستضافتكم! 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meos2017 #bahrain @ge_oilandgas https://t.co/okLag4aeyg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9178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- 2017-03-07 09:50:22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@rami_ge: @simonelliloren1 about "Transforming an industry" at #meos17 @ge_oilandgas @GE_Saudi @GE_Hewar https://t.co/IbMpid1SCw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6764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- 2017-03-07 09:08:33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لورينزو سيمونيلي الرئيس/المدير التنفيذي في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ge_oilandgas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خلال الجلسة الرئيسية و التي تناولت أنماط التحول في صناعة النفط و الغاز 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meos2017 https://t.co/Hd8jc9cHTT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5285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- 2017-03-07 09:06:02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يناقش رامي قاسم الرئيس و المدير التنفيذي أهمية جهود التوطين في استدامة مستقبل قطاع الطاقة.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MEOS2017 https://t.co/ZNgolhDLxf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581766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ADD294C-1E0B-4B40-8ABE-DBA195521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9D7FE6-5364-41E3-8199-CF44662535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17159745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220EB9-C5A5-4163-A36E-EE7AB37190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794415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6769077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35838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97676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49775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48787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28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9659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- 2017-03-07 05:36:16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Please visit us at the Middle East Oil &amp;amp; Gas Show in Bahrain, which is open until the 9th of March. #meos2017 @ge_oilandgas #bahrain https://t.co/AuHK7YoHxP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9621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- 2017-03-07 05:32:54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تفضلوا بزيارتنا في معرض الشرق الأوسط للنفط و الغاز و المقام في البحرين من 7-مارس إلى 9-مارس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meos2017 #bahrain @ge_oilandgas https://t.co/jLXsv5y2pQ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3447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- 2017-03-07 04:30:08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Sourcing for some inspiration this #MEOS2017? Drop in for a #TechTalk session at our booth and uncover the latest O&amp;amp;G technologies https://t.co/VkgOGNzc8I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208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- 2017-03-06 17:45:09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كيف تحدث جنرال إلكتريك تغييرا جذريا في صناعة النفط والغاز بإستخدام حلول رقمية مبتكرة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MEOS2017 https://t.co/kmcudZJFYG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301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- 2017-03-06 17:30:08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How is GE disrupting the O&amp;amp;G industry with digital? Join Matthias Heilmann, CDO @ge_oilandgas for his panel session to find out. #MEOS2017 https://t.co/kfm2fj1wkb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0.0616%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0484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- 2017-03-06 17:15:11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يتحدث لورينزو سيمونيللي عن آخر العناصر المؤثرة على تحوّل صناعة النفط و الغاز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MEOS2017 https://t.co/W3AV5shQdp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296487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C43CC1B-1037-414B-A98E-4E4EE108D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2B3267-93E2-4F5D-AEE7-9A2D9A2E95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21491947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F6D70F-4152-4281-B186-30370598C1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254267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9301833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33545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05503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78389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98278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39361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386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- 2017-03-06 17:00:14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Join #LorenzoSimonelli, President and CEO @ge_oilandgas, on trends that influence the transformation of the oil and gas industry #MEOS2017 https://t.co/WEGuR3CrAs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0.1274%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4118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- 2017-03-06 15:50:32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رئيس أرامكو و كبير إدارييها التنفيذيين المهندس أمين الناصر في جلسة حوارية خلال الحفل الاحتفالي الخاص ب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meos2017  
@Saudi_Aramco https://t.co/WVW79kozcI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81942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B6F637B-CFEF-4984-8575-8A3ABB121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8AB0A7-3FB3-4B20-A1B9-2B7A04A7ED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35550555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20170709_122230</Template>
  <TotalTime>0</TotalTime>
  <Words>521</Words>
  <Application>Microsoft Office PowerPoint</Application>
  <PresentationFormat>On-screen Show (4:3)</PresentationFormat>
  <Paragraphs>230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Lato</vt:lpstr>
      <vt:lpstr>quintly_template</vt:lpstr>
      <vt:lpstr>Overview</vt:lpstr>
      <vt:lpstr>Twitter Followers Total</vt:lpstr>
      <vt:lpstr>Twitter Key Metrics Table</vt:lpstr>
      <vt:lpstr>Twitter Followers Change Rate</vt:lpstr>
      <vt:lpstr>Twitter Interaction Rate</vt:lpstr>
      <vt:lpstr>Twitter Own and Retweeted Tweets Table - 1 of 5</vt:lpstr>
      <vt:lpstr>Twitter Own and Retweeted Tweets Table - 2 of 5</vt:lpstr>
      <vt:lpstr>Twitter Own and Retweeted Tweets Table - 3 of 5</vt:lpstr>
      <vt:lpstr>Twitter Own and Retweeted Tweets Table - 4 of 5</vt:lpstr>
      <vt:lpstr>Twitter Own and Retweeted Tweets Table - 5 of 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2017-07-09T12:22:31Z</dcterms:created>
  <dcterms:modified xsi:type="dcterms:W3CDTF">2017-07-09T12:22:58Z</dcterms:modified>
</cp:coreProperties>
</file>