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1050251</c:v>
                </c:pt>
                <c:pt idx="1">
                  <c:v>1050184</c:v>
                </c:pt>
                <c:pt idx="2">
                  <c:v>1050177</c:v>
                </c:pt>
                <c:pt idx="3">
                  <c:v>1050166</c:v>
                </c:pt>
                <c:pt idx="4">
                  <c:v>1050386</c:v>
                </c:pt>
                <c:pt idx="5">
                  <c:v>1050386</c:v>
                </c:pt>
                <c:pt idx="6">
                  <c:v>1050392</c:v>
                </c:pt>
                <c:pt idx="7">
                  <c:v>1050335</c:v>
                </c:pt>
                <c:pt idx="8">
                  <c:v>1050293</c:v>
                </c:pt>
                <c:pt idx="9">
                  <c:v>1050228</c:v>
                </c:pt>
                <c:pt idx="10">
                  <c:v>1050220</c:v>
                </c:pt>
                <c:pt idx="11">
                  <c:v>1050351</c:v>
                </c:pt>
                <c:pt idx="12">
                  <c:v>1050364</c:v>
                </c:pt>
                <c:pt idx="13">
                  <c:v>1050351</c:v>
                </c:pt>
                <c:pt idx="14">
                  <c:v>1050328</c:v>
                </c:pt>
                <c:pt idx="15">
                  <c:v>1050301</c:v>
                </c:pt>
                <c:pt idx="16">
                  <c:v>1050263</c:v>
                </c:pt>
                <c:pt idx="17">
                  <c:v>1050236</c:v>
                </c:pt>
                <c:pt idx="18">
                  <c:v>1050236</c:v>
                </c:pt>
                <c:pt idx="19">
                  <c:v>1050218</c:v>
                </c:pt>
                <c:pt idx="20">
                  <c:v>1050246</c:v>
                </c:pt>
                <c:pt idx="21">
                  <c:v>1050239</c:v>
                </c:pt>
                <c:pt idx="22">
                  <c:v>1050193</c:v>
                </c:pt>
                <c:pt idx="23">
                  <c:v>1050158</c:v>
                </c:pt>
                <c:pt idx="24">
                  <c:v>1050161</c:v>
                </c:pt>
                <c:pt idx="25">
                  <c:v>1050130</c:v>
                </c:pt>
                <c:pt idx="26">
                  <c:v>1050088</c:v>
                </c:pt>
                <c:pt idx="27">
                  <c:v>1050074</c:v>
                </c:pt>
                <c:pt idx="28">
                  <c:v>1050052</c:v>
                </c:pt>
                <c:pt idx="29">
                  <c:v>1050019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EF-4D68-B2B3-E1BEB000CD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4629176"/>
        <c:axId val="254629504"/>
      </c:lineChart>
      <c:dateAx>
        <c:axId val="254629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629504"/>
        <c:crosses val="autoZero"/>
        <c:auto val="1"/>
        <c:lblOffset val="100"/>
        <c:baseTimeUnit val="days"/>
      </c:dateAx>
      <c:valAx>
        <c:axId val="254629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629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3B14B-9C04-44E5-BA66-BEB8A382F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060C49-58DE-4667-B625-EBCBACCFA5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455409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97710E-1204-4186-825F-240737A44D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5F99D2-8929-4777-A27C-91555A0A7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3077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20170705_075839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Fans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2017-07-05T07:58:39Z</dcterms:created>
  <dcterms:modified xsi:type="dcterms:W3CDTF">2017-07-05T07:58:42Z</dcterms:modified>
</cp:coreProperties>
</file>