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1050251</c:v>
                </c:pt>
                <c:pt idx="1">
                  <c:v>1050184</c:v>
                </c:pt>
                <c:pt idx="2">
                  <c:v>1050177</c:v>
                </c:pt>
                <c:pt idx="3">
                  <c:v>1050166</c:v>
                </c:pt>
                <c:pt idx="4">
                  <c:v>1050386</c:v>
                </c:pt>
                <c:pt idx="5">
                  <c:v>1050386</c:v>
                </c:pt>
                <c:pt idx="6">
                  <c:v>1050392</c:v>
                </c:pt>
                <c:pt idx="7">
                  <c:v>1050335</c:v>
                </c:pt>
                <c:pt idx="8">
                  <c:v>1050293</c:v>
                </c:pt>
                <c:pt idx="9">
                  <c:v>1050228</c:v>
                </c:pt>
                <c:pt idx="10">
                  <c:v>1050220</c:v>
                </c:pt>
                <c:pt idx="11">
                  <c:v>1050351</c:v>
                </c:pt>
                <c:pt idx="12">
                  <c:v>1050364</c:v>
                </c:pt>
                <c:pt idx="13">
                  <c:v>1050351</c:v>
                </c:pt>
                <c:pt idx="14">
                  <c:v>1050328</c:v>
                </c:pt>
                <c:pt idx="15">
                  <c:v>1050301</c:v>
                </c:pt>
                <c:pt idx="16">
                  <c:v>1050263</c:v>
                </c:pt>
                <c:pt idx="17">
                  <c:v>1050236</c:v>
                </c:pt>
                <c:pt idx="18">
                  <c:v>1050236</c:v>
                </c:pt>
                <c:pt idx="19">
                  <c:v>1050218</c:v>
                </c:pt>
                <c:pt idx="20">
                  <c:v>1050246</c:v>
                </c:pt>
                <c:pt idx="21">
                  <c:v>1050239</c:v>
                </c:pt>
                <c:pt idx="22">
                  <c:v>1050193</c:v>
                </c:pt>
                <c:pt idx="23">
                  <c:v>1050158</c:v>
                </c:pt>
                <c:pt idx="24">
                  <c:v>1050161</c:v>
                </c:pt>
                <c:pt idx="25">
                  <c:v>1050130</c:v>
                </c:pt>
                <c:pt idx="26">
                  <c:v>1050088</c:v>
                </c:pt>
                <c:pt idx="27">
                  <c:v>1050074</c:v>
                </c:pt>
                <c:pt idx="28">
                  <c:v>1050052</c:v>
                </c:pt>
                <c:pt idx="29">
                  <c:v>1050019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9-4487-AA56-B3E7F8305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622288"/>
        <c:axId val="183651208"/>
      </c:lineChart>
      <c:dateAx>
        <c:axId val="259622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51208"/>
        <c:crosses val="autoZero"/>
        <c:auto val="1"/>
        <c:lblOffset val="100"/>
        <c:baseTimeUnit val="days"/>
      </c:dateAx>
      <c:valAx>
        <c:axId val="18365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2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9661-B42B-43A7-B640-01C0FC66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6AF3E-4F3A-45C3-861F-C0BA45053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8963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257B8-4518-4624-86F5-7B068EA7F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2DD00-23C0-4D73-A9FC-055291DFA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681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20170705_075732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2017-07-05T07:57:32Z</dcterms:created>
  <dcterms:modified xsi:type="dcterms:W3CDTF">2017-07-05T07:57:37Z</dcterms:modified>
</cp:coreProperties>
</file>