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0.29270000000000002</c:v>
                </c:pt>
                <c:pt idx="1">
                  <c:v>0.2626</c:v>
                </c:pt>
                <c:pt idx="2">
                  <c:v>0.39910000000000001</c:v>
                </c:pt>
                <c:pt idx="3">
                  <c:v>0.25140000000000001</c:v>
                </c:pt>
                <c:pt idx="4">
                  <c:v>0.31569999999999998</c:v>
                </c:pt>
                <c:pt idx="5">
                  <c:v>0.4617</c:v>
                </c:pt>
                <c:pt idx="6">
                  <c:v>0.42980000000000002</c:v>
                </c:pt>
                <c:pt idx="7">
                  <c:v>0.28320000000000001</c:v>
                </c:pt>
                <c:pt idx="8">
                  <c:v>0.24879999999999999</c:v>
                </c:pt>
                <c:pt idx="9">
                  <c:v>0.52359999999999995</c:v>
                </c:pt>
                <c:pt idx="10">
                  <c:v>0.41220000000000001</c:v>
                </c:pt>
                <c:pt idx="11">
                  <c:v>0.37730000000000002</c:v>
                </c:pt>
                <c:pt idx="12">
                  <c:v>0.34470000000000001</c:v>
                </c:pt>
                <c:pt idx="13">
                  <c:v>0.3105</c:v>
                </c:pt>
                <c:pt idx="14">
                  <c:v>0.27689999999999998</c:v>
                </c:pt>
                <c:pt idx="15">
                  <c:v>0.22800000000000001</c:v>
                </c:pt>
                <c:pt idx="16">
                  <c:v>0.45379999999999998</c:v>
                </c:pt>
                <c:pt idx="17">
                  <c:v>0.32929999999999998</c:v>
                </c:pt>
                <c:pt idx="18">
                  <c:v>0.32490000000000002</c:v>
                </c:pt>
                <c:pt idx="19">
                  <c:v>0.31130000000000002</c:v>
                </c:pt>
                <c:pt idx="20">
                  <c:v>0.34350000000000003</c:v>
                </c:pt>
                <c:pt idx="21">
                  <c:v>0.32590000000000002</c:v>
                </c:pt>
                <c:pt idx="22">
                  <c:v>0.19220000000000001</c:v>
                </c:pt>
                <c:pt idx="23">
                  <c:v>0.41870000000000002</c:v>
                </c:pt>
                <c:pt idx="24">
                  <c:v>0.17680000000000001</c:v>
                </c:pt>
                <c:pt idx="25">
                  <c:v>0</c:v>
                </c:pt>
                <c:pt idx="26">
                  <c:v>0</c:v>
                </c:pt>
                <c:pt idx="27">
                  <c:v>0.23019999999999999</c:v>
                </c:pt>
                <c:pt idx="28">
                  <c:v>0.20699999999999999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E4-43D1-850E-D4D5B8F965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0.89129999999999998</c:v>
                </c:pt>
                <c:pt idx="1">
                  <c:v>0.84</c:v>
                </c:pt>
                <c:pt idx="2">
                  <c:v>0.60350000000000004</c:v>
                </c:pt>
                <c:pt idx="3">
                  <c:v>0.60899999999999999</c:v>
                </c:pt>
                <c:pt idx="4">
                  <c:v>0.69479999999999997</c:v>
                </c:pt>
                <c:pt idx="5">
                  <c:v>0.78039999999999998</c:v>
                </c:pt>
                <c:pt idx="6">
                  <c:v>0.80740000000000001</c:v>
                </c:pt>
                <c:pt idx="7">
                  <c:v>0.58520000000000005</c:v>
                </c:pt>
                <c:pt idx="8">
                  <c:v>0.76970000000000005</c:v>
                </c:pt>
                <c:pt idx="9">
                  <c:v>0.73850000000000005</c:v>
                </c:pt>
                <c:pt idx="10">
                  <c:v>0.64890000000000003</c:v>
                </c:pt>
                <c:pt idx="11">
                  <c:v>0.8881</c:v>
                </c:pt>
                <c:pt idx="12">
                  <c:v>0.45129999999999998</c:v>
                </c:pt>
                <c:pt idx="13">
                  <c:v>0.35880000000000001</c:v>
                </c:pt>
                <c:pt idx="14">
                  <c:v>0.65559999999999996</c:v>
                </c:pt>
                <c:pt idx="15">
                  <c:v>0.40699999999999997</c:v>
                </c:pt>
                <c:pt idx="16">
                  <c:v>0.20180000000000001</c:v>
                </c:pt>
                <c:pt idx="17">
                  <c:v>0.35139999999999999</c:v>
                </c:pt>
                <c:pt idx="18">
                  <c:v>0.62309999999999999</c:v>
                </c:pt>
                <c:pt idx="19">
                  <c:v>0.4304</c:v>
                </c:pt>
                <c:pt idx="20">
                  <c:v>0</c:v>
                </c:pt>
                <c:pt idx="21">
                  <c:v>0.32169999999999999</c:v>
                </c:pt>
                <c:pt idx="22">
                  <c:v>0.62460000000000004</c:v>
                </c:pt>
                <c:pt idx="23">
                  <c:v>0.68330000000000002</c:v>
                </c:pt>
                <c:pt idx="24">
                  <c:v>0</c:v>
                </c:pt>
                <c:pt idx="25">
                  <c:v>0.49270000000000003</c:v>
                </c:pt>
                <c:pt idx="26">
                  <c:v>0.71509999999999996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E4-43D1-850E-D4D5B8F965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0.20219999999999999</c:v>
                </c:pt>
                <c:pt idx="1">
                  <c:v>0.15240000000000001</c:v>
                </c:pt>
                <c:pt idx="2">
                  <c:v>0.16750000000000001</c:v>
                </c:pt>
                <c:pt idx="3">
                  <c:v>0.13669999999999999</c:v>
                </c:pt>
                <c:pt idx="4">
                  <c:v>0.67749999999999999</c:v>
                </c:pt>
                <c:pt idx="5">
                  <c:v>0.2356</c:v>
                </c:pt>
                <c:pt idx="6">
                  <c:v>0.12640000000000001</c:v>
                </c:pt>
                <c:pt idx="7">
                  <c:v>0</c:v>
                </c:pt>
                <c:pt idx="8">
                  <c:v>0.18559999999999999</c:v>
                </c:pt>
                <c:pt idx="9">
                  <c:v>0</c:v>
                </c:pt>
                <c:pt idx="10">
                  <c:v>0.17599999999999999</c:v>
                </c:pt>
                <c:pt idx="11">
                  <c:v>0.1479</c:v>
                </c:pt>
                <c:pt idx="12">
                  <c:v>0.30830000000000002</c:v>
                </c:pt>
                <c:pt idx="13">
                  <c:v>0.13900000000000001</c:v>
                </c:pt>
                <c:pt idx="14">
                  <c:v>1.2169000000000001</c:v>
                </c:pt>
                <c:pt idx="15">
                  <c:v>0.19139999999999999</c:v>
                </c:pt>
                <c:pt idx="16">
                  <c:v>0.21210000000000001</c:v>
                </c:pt>
                <c:pt idx="17">
                  <c:v>0.3135</c:v>
                </c:pt>
                <c:pt idx="18">
                  <c:v>0.73140000000000005</c:v>
                </c:pt>
                <c:pt idx="19">
                  <c:v>0</c:v>
                </c:pt>
                <c:pt idx="20">
                  <c:v>0.2248</c:v>
                </c:pt>
                <c:pt idx="21">
                  <c:v>0.15049999999999999</c:v>
                </c:pt>
                <c:pt idx="22">
                  <c:v>0.155</c:v>
                </c:pt>
                <c:pt idx="23">
                  <c:v>0.15090000000000001</c:v>
                </c:pt>
                <c:pt idx="24">
                  <c:v>0</c:v>
                </c:pt>
                <c:pt idx="25">
                  <c:v>1.0344</c:v>
                </c:pt>
                <c:pt idx="26">
                  <c:v>0.25090000000000001</c:v>
                </c:pt>
                <c:pt idx="27">
                  <c:v>0.2392</c:v>
                </c:pt>
                <c:pt idx="28">
                  <c:v>0.62060000000000004</c:v>
                </c:pt>
                <c:pt idx="29">
                  <c:v>0.18210000000000001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E4-43D1-850E-D4D5B8F965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0.40970000000000001</c:v>
                </c:pt>
                <c:pt idx="1">
                  <c:v>0.1459</c:v>
                </c:pt>
                <c:pt idx="2">
                  <c:v>0.14710000000000001</c:v>
                </c:pt>
                <c:pt idx="3">
                  <c:v>0.15390000000000001</c:v>
                </c:pt>
                <c:pt idx="4">
                  <c:v>0.12720000000000001</c:v>
                </c:pt>
                <c:pt idx="5">
                  <c:v>0.15079999999999999</c:v>
                </c:pt>
                <c:pt idx="6">
                  <c:v>9.4E-2</c:v>
                </c:pt>
                <c:pt idx="7">
                  <c:v>0.15060000000000001</c:v>
                </c:pt>
                <c:pt idx="8">
                  <c:v>0.1489</c:v>
                </c:pt>
                <c:pt idx="9">
                  <c:v>0.1041</c:v>
                </c:pt>
                <c:pt idx="10">
                  <c:v>0.17230000000000001</c:v>
                </c:pt>
                <c:pt idx="11">
                  <c:v>0.1231</c:v>
                </c:pt>
                <c:pt idx="12">
                  <c:v>0.3407</c:v>
                </c:pt>
                <c:pt idx="13">
                  <c:v>0.25729999999999997</c:v>
                </c:pt>
                <c:pt idx="14">
                  <c:v>0.43690000000000001</c:v>
                </c:pt>
                <c:pt idx="15">
                  <c:v>0.21659999999999999</c:v>
                </c:pt>
                <c:pt idx="16">
                  <c:v>0.14419999999999999</c:v>
                </c:pt>
                <c:pt idx="17">
                  <c:v>0.17530000000000001</c:v>
                </c:pt>
                <c:pt idx="18">
                  <c:v>0.21029999999999999</c:v>
                </c:pt>
                <c:pt idx="19">
                  <c:v>0.27539999999999998</c:v>
                </c:pt>
                <c:pt idx="20">
                  <c:v>0.2253</c:v>
                </c:pt>
                <c:pt idx="21">
                  <c:v>1.0595000000000001</c:v>
                </c:pt>
                <c:pt idx="22">
                  <c:v>0.63349999999999995</c:v>
                </c:pt>
                <c:pt idx="23">
                  <c:v>0.1449</c:v>
                </c:pt>
                <c:pt idx="24">
                  <c:v>0.18659999999999999</c:v>
                </c:pt>
                <c:pt idx="25">
                  <c:v>0.14860000000000001</c:v>
                </c:pt>
                <c:pt idx="26">
                  <c:v>0.14849999999999999</c:v>
                </c:pt>
                <c:pt idx="27">
                  <c:v>0.15720000000000001</c:v>
                </c:pt>
                <c:pt idx="28">
                  <c:v>0.15129999999999999</c:v>
                </c:pt>
                <c:pt idx="29">
                  <c:v>9.8900000000000002E-2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E4-43D1-850E-D4D5B8F965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1.1871</c:v>
                </c:pt>
                <c:pt idx="2">
                  <c:v>0</c:v>
                </c:pt>
                <c:pt idx="3">
                  <c:v>0</c:v>
                </c:pt>
                <c:pt idx="4">
                  <c:v>0.7621</c:v>
                </c:pt>
                <c:pt idx="5">
                  <c:v>0</c:v>
                </c:pt>
                <c:pt idx="6">
                  <c:v>0.79849999999999999</c:v>
                </c:pt>
                <c:pt idx="7">
                  <c:v>0</c:v>
                </c:pt>
                <c:pt idx="8">
                  <c:v>2.0072999999999999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0.56469999999999998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0.54120000000000001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6E4-43D1-850E-D4D5B8F96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506168"/>
        <c:axId val="174686800"/>
      </c:lineChart>
      <c:dateAx>
        <c:axId val="242506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86800"/>
        <c:crosses val="autoZero"/>
        <c:auto val="1"/>
        <c:lblOffset val="100"/>
        <c:baseTimeUnit val="days"/>
      </c:dateAx>
      <c:valAx>
        <c:axId val="17468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0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78583-F71E-49FF-8374-B2A33E485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EAD263-1123-45AC-A12C-E73464D021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19857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0D098-9618-4B58-A173-831B5BE49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08F50-FF2E-42A4-A43C-355A09D6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7544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20170705_075009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2017-07-05T07:50:10Z</dcterms:created>
  <dcterms:modified xsi:type="dcterms:W3CDTF">2017-07-05T07:50:12Z</dcterms:modified>
</cp:coreProperties>
</file>