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5.3303363570683E-2</c:v>
                </c:pt>
                <c:pt idx="1">
                  <c:v>3.3677593174674003E-2</c:v>
                </c:pt>
                <c:pt idx="2">
                  <c:v>0.14187864966795</c:v>
                </c:pt>
                <c:pt idx="3">
                  <c:v>5.5972166058767002E-2</c:v>
                </c:pt>
                <c:pt idx="4">
                  <c:v>8.8686481303931003E-2</c:v>
                </c:pt>
                <c:pt idx="5">
                  <c:v>8.0757205056889006E-2</c:v>
                </c:pt>
                <c:pt idx="6">
                  <c:v>7.7404715325603002E-2</c:v>
                </c:pt>
                <c:pt idx="7">
                  <c:v>8.2748274589333995E-2</c:v>
                </c:pt>
                <c:pt idx="8">
                  <c:v>2.5365822724606E-2</c:v>
                </c:pt>
                <c:pt idx="9">
                  <c:v>0.12879448363318999</c:v>
                </c:pt>
                <c:pt idx="10">
                  <c:v>4.1534394679793002E-2</c:v>
                </c:pt>
                <c:pt idx="11">
                  <c:v>6.4447533174145005E-2</c:v>
                </c:pt>
                <c:pt idx="12">
                  <c:v>5.0440963121964E-2</c:v>
                </c:pt>
                <c:pt idx="13">
                  <c:v>6.7685632580612998E-2</c:v>
                </c:pt>
                <c:pt idx="14">
                  <c:v>7.5497543771256004E-2</c:v>
                </c:pt>
                <c:pt idx="15">
                  <c:v>2.5557748716214999E-2</c:v>
                </c:pt>
                <c:pt idx="16">
                  <c:v>0.20268200136692999</c:v>
                </c:pt>
                <c:pt idx="17">
                  <c:v>6.3153600539748E-2</c:v>
                </c:pt>
                <c:pt idx="18">
                  <c:v>4.3191803747732002E-2</c:v>
                </c:pt>
                <c:pt idx="19">
                  <c:v>6.6219716234801995E-2</c:v>
                </c:pt>
                <c:pt idx="20">
                  <c:v>4.7898162042714999E-2</c:v>
                </c:pt>
                <c:pt idx="21">
                  <c:v>4.0664898514046997E-2</c:v>
                </c:pt>
                <c:pt idx="22">
                  <c:v>2.2132126838631E-2</c:v>
                </c:pt>
                <c:pt idx="23">
                  <c:v>7.1685991852084005E-2</c:v>
                </c:pt>
                <c:pt idx="24">
                  <c:v>3.0556121409655999E-2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52-4C5D-A9CD-463C5B8425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0.44897397052748</c:v>
                </c:pt>
                <c:pt idx="1">
                  <c:v>3.8536706212667998E-2</c:v>
                </c:pt>
                <c:pt idx="2">
                  <c:v>3.3016012766192003E-2</c:v>
                </c:pt>
                <c:pt idx="3">
                  <c:v>2.9347566903281001E-2</c:v>
                </c:pt>
                <c:pt idx="4">
                  <c:v>2.2010675177461001E-2</c:v>
                </c:pt>
                <c:pt idx="5">
                  <c:v>2.3395353957943E-2</c:v>
                </c:pt>
                <c:pt idx="6">
                  <c:v>1.1013215859031001E-2</c:v>
                </c:pt>
                <c:pt idx="7">
                  <c:v>3.7634704705255997E-2</c:v>
                </c:pt>
                <c:pt idx="8">
                  <c:v>1.6524373450839999E-2</c:v>
                </c:pt>
                <c:pt idx="9">
                  <c:v>2.7570995312931001E-2</c:v>
                </c:pt>
                <c:pt idx="10">
                  <c:v>2.2999291621818001E-2</c:v>
                </c:pt>
                <c:pt idx="11">
                  <c:v>3.5876914585345997E-2</c:v>
                </c:pt>
                <c:pt idx="12">
                  <c:v>0.13936032232248999</c:v>
                </c:pt>
                <c:pt idx="13">
                  <c:v>0.10470338632794</c:v>
                </c:pt>
                <c:pt idx="14">
                  <c:v>0.62843784378437995</c:v>
                </c:pt>
                <c:pt idx="15">
                  <c:v>5.4963174672968997E-2</c:v>
                </c:pt>
                <c:pt idx="16">
                  <c:v>3.4800446911002002E-2</c:v>
                </c:pt>
                <c:pt idx="17">
                  <c:v>2.4722557960663999E-2</c:v>
                </c:pt>
                <c:pt idx="18">
                  <c:v>6.5002243035146998E-2</c:v>
                </c:pt>
                <c:pt idx="19">
                  <c:v>0.69894540261451998</c:v>
                </c:pt>
                <c:pt idx="20">
                  <c:v>0.10295974960189</c:v>
                </c:pt>
                <c:pt idx="21">
                  <c:v>0.39791437980241001</c:v>
                </c:pt>
                <c:pt idx="22">
                  <c:v>0.37825836691061998</c:v>
                </c:pt>
                <c:pt idx="23">
                  <c:v>1.6429353778750998E-2</c:v>
                </c:pt>
                <c:pt idx="24">
                  <c:v>4.6543463381246E-2</c:v>
                </c:pt>
                <c:pt idx="25">
                  <c:v>0</c:v>
                </c:pt>
                <c:pt idx="26">
                  <c:v>3.5592060232717E-2</c:v>
                </c:pt>
                <c:pt idx="27">
                  <c:v>3.8327812303228001E-2</c:v>
                </c:pt>
                <c:pt idx="28">
                  <c:v>4.3799616753352998E-2</c:v>
                </c:pt>
                <c:pt idx="29">
                  <c:v>1.9163381515549999E-2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52-4C5D-A9CD-463C5B8425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5.7441253263707998E-2</c:v>
                </c:pt>
                <c:pt idx="2">
                  <c:v>0</c:v>
                </c:pt>
                <c:pt idx="3">
                  <c:v>0</c:v>
                </c:pt>
                <c:pt idx="4">
                  <c:v>2.6106934001670998E-2</c:v>
                </c:pt>
                <c:pt idx="5">
                  <c:v>8.8745040718313004E-2</c:v>
                </c:pt>
                <c:pt idx="6">
                  <c:v>0</c:v>
                </c:pt>
                <c:pt idx="7">
                  <c:v>0</c:v>
                </c:pt>
                <c:pt idx="8">
                  <c:v>3.6532540055321E-2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8.8721882991493001E-2</c:v>
                </c:pt>
                <c:pt idx="13">
                  <c:v>0</c:v>
                </c:pt>
                <c:pt idx="14">
                  <c:v>9.3926111458985995E-2</c:v>
                </c:pt>
                <c:pt idx="15">
                  <c:v>5.2186619350797998E-2</c:v>
                </c:pt>
                <c:pt idx="16">
                  <c:v>4.4356311642227003E-2</c:v>
                </c:pt>
                <c:pt idx="17">
                  <c:v>2.0873558419871999E-2</c:v>
                </c:pt>
                <c:pt idx="18">
                  <c:v>0</c:v>
                </c:pt>
                <c:pt idx="19">
                  <c:v>0</c:v>
                </c:pt>
                <c:pt idx="20">
                  <c:v>2.9493600445185999</c:v>
                </c:pt>
                <c:pt idx="21">
                  <c:v>7.3000312858484004E-2</c:v>
                </c:pt>
                <c:pt idx="22">
                  <c:v>3.6465930402167002E-2</c:v>
                </c:pt>
                <c:pt idx="23">
                  <c:v>8.0674543277988994E-2</c:v>
                </c:pt>
                <c:pt idx="24">
                  <c:v>0</c:v>
                </c:pt>
                <c:pt idx="25">
                  <c:v>9.8845073353448998E-2</c:v>
                </c:pt>
                <c:pt idx="26">
                  <c:v>5.7235027837035997E-2</c:v>
                </c:pt>
                <c:pt idx="27">
                  <c:v>9.3662191695286001E-2</c:v>
                </c:pt>
                <c:pt idx="28">
                  <c:v>5.7238006036008003E-2</c:v>
                </c:pt>
                <c:pt idx="29">
                  <c:v>4.6826222684703003E-2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52-4C5D-A9CD-463C5B8425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0.90997216923605995</c:v>
                </c:pt>
                <c:pt idx="1">
                  <c:v>5.0001562548830002E-2</c:v>
                </c:pt>
                <c:pt idx="2">
                  <c:v>0</c:v>
                </c:pt>
                <c:pt idx="3">
                  <c:v>0.44187680537121998</c:v>
                </c:pt>
                <c:pt idx="4">
                  <c:v>5.7739423542079997E-2</c:v>
                </c:pt>
                <c:pt idx="5">
                  <c:v>0</c:v>
                </c:pt>
                <c:pt idx="6">
                  <c:v>5.4556224085793997E-2</c:v>
                </c:pt>
                <c:pt idx="7">
                  <c:v>0</c:v>
                </c:pt>
                <c:pt idx="8">
                  <c:v>0.19622194882655999</c:v>
                </c:pt>
                <c:pt idx="9">
                  <c:v>0</c:v>
                </c:pt>
                <c:pt idx="10">
                  <c:v>0</c:v>
                </c:pt>
                <c:pt idx="11">
                  <c:v>0.11670245541966</c:v>
                </c:pt>
                <c:pt idx="12">
                  <c:v>0</c:v>
                </c:pt>
                <c:pt idx="13">
                  <c:v>6.6838685609476006E-2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2.9445494839290001E-2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1.5482752214034E-2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52-4C5D-A9CD-463C5B8425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1.0560519902518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C52-4C5D-A9CD-463C5B842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163576"/>
        <c:axId val="245163904"/>
      </c:lineChart>
      <c:dateAx>
        <c:axId val="245163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63904"/>
        <c:crosses val="autoZero"/>
        <c:auto val="1"/>
        <c:lblOffset val="100"/>
        <c:baseTimeUnit val="days"/>
      </c:dateAx>
      <c:valAx>
        <c:axId val="24516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6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4690F-D147-413E-B53E-5786FB81C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5B74A4-5B21-4996-869A-9011F9D9C2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70900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35EE1-5031-465D-AF0F-F79CDCD2A9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BF803-2594-40CD-BDA1-A1475F982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889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20170705_073444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2017-07-05T07:34:44Z</dcterms:created>
  <dcterms:modified xsi:type="dcterms:W3CDTF">2017-07-05T07:34:47Z</dcterms:modified>
</cp:coreProperties>
</file>