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D7CC-4A90-8337-009CC984FD9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D7CC-4A90-8337-009CC984FD9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D7CC-4A90-8337-009CC984FD9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D7CC-4A90-8337-009CC984FD9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D7CC-4A90-8337-009CC984FD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387856"/>
        <c:axId val="52370520"/>
      </c:lineChart>
      <c:catAx>
        <c:axId val="23738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70520"/>
        <c:crosses val="autoZero"/>
        <c:auto val="1"/>
        <c:lblAlgn val="ctr"/>
        <c:lblOffset val="100"/>
        <c:noMultiLvlLbl val="0"/>
      </c:catAx>
      <c:valAx>
        <c:axId val="5237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8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E4306-D636-44C8-9467-0B23FB566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E7E65F-2BCA-47EA-BF69-1B7BDCE8F9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17875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C64E5-1C9E-427F-A30A-7ABD998E6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930DB-DFAC-4A5F-9BBB-3FB70D6FE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709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20170705_073422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2017-07-05T07:34:23Z</dcterms:created>
  <dcterms:modified xsi:type="dcterms:W3CDTF">2017-07-05T07:34:25Z</dcterms:modified>
</cp:coreProperties>
</file>