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2CFA-4D89-A362-EA7B405C17B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2CFA-4D89-A362-EA7B405C17B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2CFA-4D89-A362-EA7B405C17B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2CFA-4D89-A362-EA7B405C17B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2CFA-4D89-A362-EA7B405C1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009216"/>
        <c:axId val="254717840"/>
      </c:lineChart>
      <c:catAx>
        <c:axId val="18200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17840"/>
        <c:crosses val="autoZero"/>
        <c:auto val="1"/>
        <c:lblAlgn val="ctr"/>
        <c:lblOffset val="100"/>
        <c:noMultiLvlLbl val="0"/>
      </c:catAx>
      <c:valAx>
        <c:axId val="25471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00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570E5-D6A8-4D93-834F-E9E5EAD0B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00BED-4C09-49A7-82BC-31DD13FA4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3083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16495-0E60-496C-936A-97A4B7219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3D142-DC14-45FE-89AB-F015CBC5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645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20170705_073359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2017-07-05T07:33:59Z</dcterms:created>
  <dcterms:modified xsi:type="dcterms:W3CDTF">2017-07-05T07:34:01Z</dcterms:modified>
</cp:coreProperties>
</file>