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CE4-4B52-8D90-35B406D4782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5CE4-4B52-8D90-35B406D4782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5CE4-4B52-8D90-35B406D4782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5CE4-4B52-8D90-35B406D4782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5CE4-4B52-8D90-35B406D47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163592"/>
        <c:axId val="244165232"/>
      </c:lineChart>
      <c:catAx>
        <c:axId val="24416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65232"/>
        <c:crosses val="autoZero"/>
        <c:auto val="1"/>
        <c:lblAlgn val="ctr"/>
        <c:lblOffset val="100"/>
        <c:noMultiLvlLbl val="0"/>
      </c:catAx>
      <c:valAx>
        <c:axId val="24416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16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11E16-1F07-44E7-A7C4-AF20BBCEA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2518DF-4991-4839-835D-8A7667D011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62116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D035E-9E6B-4C39-A214-C34179EBA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78676-51CF-4C30-B9C6-310815E49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1607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20170705_073343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2017-07-05T07:33:44Z</dcterms:created>
  <dcterms:modified xsi:type="dcterms:W3CDTF">2017-07-05T07:33:46Z</dcterms:modified>
</cp:coreProperties>
</file>